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7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73A25D-450E-4F7D-9A37-CE5124EC67CB}" v="61" dt="2025-08-28T13:14:18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4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459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Flegg" userId="a8fecf48-d2da-4036-958b-7ca1b81d61d8" providerId="ADAL" clId="{BB73A25D-450E-4F7D-9A37-CE5124EC67CB}"/>
    <pc:docChg chg="undo custSel addSld modSld">
      <pc:chgData name="Matt Flegg" userId="a8fecf48-d2da-4036-958b-7ca1b81d61d8" providerId="ADAL" clId="{BB73A25D-450E-4F7D-9A37-CE5124EC67CB}" dt="2025-08-28T13:14:18.635" v="210" actId="478"/>
      <pc:docMkLst>
        <pc:docMk/>
      </pc:docMkLst>
      <pc:sldChg chg="modSp">
        <pc:chgData name="Matt Flegg" userId="a8fecf48-d2da-4036-958b-7ca1b81d61d8" providerId="ADAL" clId="{BB73A25D-450E-4F7D-9A37-CE5124EC67CB}" dt="2025-08-28T13:14:18.635" v="210" actId="478"/>
        <pc:sldMkLst>
          <pc:docMk/>
          <pc:sldMk cId="2447159464" sldId="257"/>
        </pc:sldMkLst>
        <pc:graphicFrameChg chg="mod">
          <ac:chgData name="Matt Flegg" userId="a8fecf48-d2da-4036-958b-7ca1b81d61d8" providerId="ADAL" clId="{BB73A25D-450E-4F7D-9A37-CE5124EC67CB}" dt="2025-08-28T13:14:18.635" v="210" actId="478"/>
          <ac:graphicFrameMkLst>
            <pc:docMk/>
            <pc:sldMk cId="2447159464" sldId="257"/>
            <ac:graphicFrameMk id="5" creationId="{4FE1C7CB-CFDE-5FB7-5B56-C2D0BCCE93B2}"/>
          </ac:graphicFrameMkLst>
        </pc:graphicFrameChg>
      </pc:sldChg>
      <pc:sldChg chg="addSp delSp modSp mod">
        <pc:chgData name="Matt Flegg" userId="a8fecf48-d2da-4036-958b-7ca1b81d61d8" providerId="ADAL" clId="{BB73A25D-450E-4F7D-9A37-CE5124EC67CB}" dt="2025-08-28T12:59:51.646" v="191" actId="14100"/>
        <pc:sldMkLst>
          <pc:docMk/>
          <pc:sldMk cId="3495653368" sldId="259"/>
        </pc:sldMkLst>
        <pc:spChg chg="mod">
          <ac:chgData name="Matt Flegg" userId="a8fecf48-d2da-4036-958b-7ca1b81d61d8" providerId="ADAL" clId="{BB73A25D-450E-4F7D-9A37-CE5124EC67CB}" dt="2025-08-28T12:59:24.753" v="186" actId="26606"/>
          <ac:spMkLst>
            <pc:docMk/>
            <pc:sldMk cId="3495653368" sldId="259"/>
            <ac:spMk id="2" creationId="{707D99B2-0EF9-ADB9-7D25-D8C54265C698}"/>
          </ac:spMkLst>
        </pc:spChg>
        <pc:spChg chg="mod ord">
          <ac:chgData name="Matt Flegg" userId="a8fecf48-d2da-4036-958b-7ca1b81d61d8" providerId="ADAL" clId="{BB73A25D-450E-4F7D-9A37-CE5124EC67CB}" dt="2025-08-28T12:59:24.753" v="186" actId="26606"/>
          <ac:spMkLst>
            <pc:docMk/>
            <pc:sldMk cId="3495653368" sldId="259"/>
            <ac:spMk id="3" creationId="{AF4F0D6A-4CAB-8D1A-35A5-8A444EBCB313}"/>
          </ac:spMkLst>
        </pc:spChg>
        <pc:spChg chg="add del">
          <ac:chgData name="Matt Flegg" userId="a8fecf48-d2da-4036-958b-7ca1b81d61d8" providerId="ADAL" clId="{BB73A25D-450E-4F7D-9A37-CE5124EC67CB}" dt="2025-08-28T12:59:24.753" v="186" actId="26606"/>
          <ac:spMkLst>
            <pc:docMk/>
            <pc:sldMk cId="3495653368" sldId="259"/>
            <ac:spMk id="10" creationId="{CBB0869A-0BE5-B3E9-F73D-2F3691E4D932}"/>
          </ac:spMkLst>
        </pc:spChg>
        <pc:spChg chg="add del">
          <ac:chgData name="Matt Flegg" userId="a8fecf48-d2da-4036-958b-7ca1b81d61d8" providerId="ADAL" clId="{BB73A25D-450E-4F7D-9A37-CE5124EC67CB}" dt="2025-08-28T12:59:24.753" v="186" actId="26606"/>
          <ac:spMkLst>
            <pc:docMk/>
            <pc:sldMk cId="3495653368" sldId="259"/>
            <ac:spMk id="15" creationId="{4D867C6C-C426-3E30-5446-52685E13AF54}"/>
          </ac:spMkLst>
        </pc:spChg>
        <pc:picChg chg="mod">
          <ac:chgData name="Matt Flegg" userId="a8fecf48-d2da-4036-958b-7ca1b81d61d8" providerId="ADAL" clId="{BB73A25D-450E-4F7D-9A37-CE5124EC67CB}" dt="2025-08-28T12:59:51.646" v="191" actId="14100"/>
          <ac:picMkLst>
            <pc:docMk/>
            <pc:sldMk cId="3495653368" sldId="259"/>
            <ac:picMk id="7" creationId="{D1DE5D38-8365-CA10-A197-6AFEAB948517}"/>
          </ac:picMkLst>
        </pc:picChg>
      </pc:sldChg>
      <pc:sldChg chg="modSp">
        <pc:chgData name="Matt Flegg" userId="a8fecf48-d2da-4036-958b-7ca1b81d61d8" providerId="ADAL" clId="{BB73A25D-450E-4F7D-9A37-CE5124EC67CB}" dt="2025-08-28T13:00:27.232" v="208" actId="20577"/>
        <pc:sldMkLst>
          <pc:docMk/>
          <pc:sldMk cId="736794559" sldId="260"/>
        </pc:sldMkLst>
        <pc:graphicFrameChg chg="mod">
          <ac:chgData name="Matt Flegg" userId="a8fecf48-d2da-4036-958b-7ca1b81d61d8" providerId="ADAL" clId="{BB73A25D-450E-4F7D-9A37-CE5124EC67CB}" dt="2025-08-28T13:00:27.232" v="208" actId="20577"/>
          <ac:graphicFrameMkLst>
            <pc:docMk/>
            <pc:sldMk cId="736794559" sldId="260"/>
            <ac:graphicFrameMk id="5" creationId="{54354BCA-B707-2417-A2B4-BEA20DCBA5B5}"/>
          </ac:graphicFrameMkLst>
        </pc:graphicFrameChg>
      </pc:sldChg>
      <pc:sldChg chg="addSp delSp modSp new mod setBg modNotes">
        <pc:chgData name="Matt Flegg" userId="a8fecf48-d2da-4036-958b-7ca1b81d61d8" providerId="ADAL" clId="{BB73A25D-450E-4F7D-9A37-CE5124EC67CB}" dt="2025-08-28T12:18:45.358" v="19" actId="26606"/>
        <pc:sldMkLst>
          <pc:docMk/>
          <pc:sldMk cId="147148937" sldId="265"/>
        </pc:sldMkLst>
        <pc:spChg chg="mod">
          <ac:chgData name="Matt Flegg" userId="a8fecf48-d2da-4036-958b-7ca1b81d61d8" providerId="ADAL" clId="{BB73A25D-450E-4F7D-9A37-CE5124EC67CB}" dt="2025-08-28T12:18:45.358" v="19" actId="26606"/>
          <ac:spMkLst>
            <pc:docMk/>
            <pc:sldMk cId="147148937" sldId="265"/>
            <ac:spMk id="2" creationId="{BCDCFA8D-CA0B-80E5-42EC-59F52F8852CE}"/>
          </ac:spMkLst>
        </pc:spChg>
        <pc:spChg chg="del mod">
          <ac:chgData name="Matt Flegg" userId="a8fecf48-d2da-4036-958b-7ca1b81d61d8" providerId="ADAL" clId="{BB73A25D-450E-4F7D-9A37-CE5124EC67CB}" dt="2025-08-28T12:18:45.358" v="19" actId="26606"/>
          <ac:spMkLst>
            <pc:docMk/>
            <pc:sldMk cId="147148937" sldId="265"/>
            <ac:spMk id="3" creationId="{B3843C79-BE63-44CA-DF08-413524854E3B}"/>
          </ac:spMkLst>
        </pc:spChg>
        <pc:spChg chg="add">
          <ac:chgData name="Matt Flegg" userId="a8fecf48-d2da-4036-958b-7ca1b81d61d8" providerId="ADAL" clId="{BB73A25D-450E-4F7D-9A37-CE5124EC67CB}" dt="2025-08-28T12:18:45.358" v="19" actId="26606"/>
          <ac:spMkLst>
            <pc:docMk/>
            <pc:sldMk cId="147148937" sldId="265"/>
            <ac:spMk id="9" creationId="{1A466FCC-26A6-AD0C-513D-472AAABEC282}"/>
          </ac:spMkLst>
        </pc:spChg>
        <pc:graphicFrameChg chg="add">
          <ac:chgData name="Matt Flegg" userId="a8fecf48-d2da-4036-958b-7ca1b81d61d8" providerId="ADAL" clId="{BB73A25D-450E-4F7D-9A37-CE5124EC67CB}" dt="2025-08-28T12:18:45.358" v="19" actId="26606"/>
          <ac:graphicFrameMkLst>
            <pc:docMk/>
            <pc:sldMk cId="147148937" sldId="265"/>
            <ac:graphicFrameMk id="5" creationId="{9BF3A22C-BF24-0698-510F-7CC10D6D9857}"/>
          </ac:graphicFrameMkLst>
        </pc:graphicFrameChg>
      </pc:sldChg>
      <pc:sldChg chg="addSp delSp modSp new mod modNotes">
        <pc:chgData name="Matt Flegg" userId="a8fecf48-d2da-4036-958b-7ca1b81d61d8" providerId="ADAL" clId="{BB73A25D-450E-4F7D-9A37-CE5124EC67CB}" dt="2025-08-28T12:22:01.239" v="39" actId="26606"/>
        <pc:sldMkLst>
          <pc:docMk/>
          <pc:sldMk cId="418547453" sldId="266"/>
        </pc:sldMkLst>
        <pc:spChg chg="mod">
          <ac:chgData name="Matt Flegg" userId="a8fecf48-d2da-4036-958b-7ca1b81d61d8" providerId="ADAL" clId="{BB73A25D-450E-4F7D-9A37-CE5124EC67CB}" dt="2025-08-28T12:20:16.716" v="21"/>
          <ac:spMkLst>
            <pc:docMk/>
            <pc:sldMk cId="418547453" sldId="266"/>
            <ac:spMk id="2" creationId="{988EE831-E945-89E7-8AED-9FBE0FFC5DAD}"/>
          </ac:spMkLst>
        </pc:spChg>
        <pc:spChg chg="del mod">
          <ac:chgData name="Matt Flegg" userId="a8fecf48-d2da-4036-958b-7ca1b81d61d8" providerId="ADAL" clId="{BB73A25D-450E-4F7D-9A37-CE5124EC67CB}" dt="2025-08-28T12:22:01.239" v="39" actId="26606"/>
          <ac:spMkLst>
            <pc:docMk/>
            <pc:sldMk cId="418547453" sldId="266"/>
            <ac:spMk id="3" creationId="{86714788-72F5-7B95-11B6-FA190784796E}"/>
          </ac:spMkLst>
        </pc:spChg>
        <pc:graphicFrameChg chg="add">
          <ac:chgData name="Matt Flegg" userId="a8fecf48-d2da-4036-958b-7ca1b81d61d8" providerId="ADAL" clId="{BB73A25D-450E-4F7D-9A37-CE5124EC67CB}" dt="2025-08-28T12:22:01.239" v="39" actId="26606"/>
          <ac:graphicFrameMkLst>
            <pc:docMk/>
            <pc:sldMk cId="418547453" sldId="266"/>
            <ac:graphicFrameMk id="5" creationId="{6D2D2AEB-AAA7-297E-B178-1635B9C4F5A4}"/>
          </ac:graphicFrameMkLst>
        </pc:graphicFrameChg>
      </pc:sldChg>
      <pc:sldChg chg="addSp delSp modSp new mod setBg modNotes">
        <pc:chgData name="Matt Flegg" userId="a8fecf48-d2da-4036-958b-7ca1b81d61d8" providerId="ADAL" clId="{BB73A25D-450E-4F7D-9A37-CE5124EC67CB}" dt="2025-08-28T12:24:36.525" v="48" actId="26606"/>
        <pc:sldMkLst>
          <pc:docMk/>
          <pc:sldMk cId="3013327786" sldId="267"/>
        </pc:sldMkLst>
        <pc:spChg chg="mod">
          <ac:chgData name="Matt Flegg" userId="a8fecf48-d2da-4036-958b-7ca1b81d61d8" providerId="ADAL" clId="{BB73A25D-450E-4F7D-9A37-CE5124EC67CB}" dt="2025-08-28T12:24:36.525" v="48" actId="26606"/>
          <ac:spMkLst>
            <pc:docMk/>
            <pc:sldMk cId="3013327786" sldId="267"/>
            <ac:spMk id="2" creationId="{BC819094-BA12-51E7-D27B-68EBD76DB7D6}"/>
          </ac:spMkLst>
        </pc:spChg>
        <pc:spChg chg="del mod">
          <ac:chgData name="Matt Flegg" userId="a8fecf48-d2da-4036-958b-7ca1b81d61d8" providerId="ADAL" clId="{BB73A25D-450E-4F7D-9A37-CE5124EC67CB}" dt="2025-08-28T12:24:36.525" v="48" actId="26606"/>
          <ac:spMkLst>
            <pc:docMk/>
            <pc:sldMk cId="3013327786" sldId="267"/>
            <ac:spMk id="3" creationId="{2B1B7B89-F08A-C588-9A2A-F833E70C5F62}"/>
          </ac:spMkLst>
        </pc:spChg>
        <pc:spChg chg="add">
          <ac:chgData name="Matt Flegg" userId="a8fecf48-d2da-4036-958b-7ca1b81d61d8" providerId="ADAL" clId="{BB73A25D-450E-4F7D-9A37-CE5124EC67CB}" dt="2025-08-28T12:24:36.525" v="48" actId="26606"/>
          <ac:spMkLst>
            <pc:docMk/>
            <pc:sldMk cId="3013327786" sldId="267"/>
            <ac:spMk id="9" creationId="{1A466FCC-26A6-AD0C-513D-472AAABEC282}"/>
          </ac:spMkLst>
        </pc:spChg>
        <pc:graphicFrameChg chg="add">
          <ac:chgData name="Matt Flegg" userId="a8fecf48-d2da-4036-958b-7ca1b81d61d8" providerId="ADAL" clId="{BB73A25D-450E-4F7D-9A37-CE5124EC67CB}" dt="2025-08-28T12:24:36.525" v="48" actId="26606"/>
          <ac:graphicFrameMkLst>
            <pc:docMk/>
            <pc:sldMk cId="3013327786" sldId="267"/>
            <ac:graphicFrameMk id="5" creationId="{43C6603A-CBAD-6287-E954-26B1D85B79C6}"/>
          </ac:graphicFrameMkLst>
        </pc:graphicFrameChg>
      </pc:sldChg>
      <pc:sldChg chg="addSp delSp modSp new mod setBg modNotes">
        <pc:chgData name="Matt Flegg" userId="a8fecf48-d2da-4036-958b-7ca1b81d61d8" providerId="ADAL" clId="{BB73A25D-450E-4F7D-9A37-CE5124EC67CB}" dt="2025-08-28T12:37:00.527" v="68" actId="20577"/>
        <pc:sldMkLst>
          <pc:docMk/>
          <pc:sldMk cId="2967424424" sldId="268"/>
        </pc:sldMkLst>
        <pc:spChg chg="mod">
          <ac:chgData name="Matt Flegg" userId="a8fecf48-d2da-4036-958b-7ca1b81d61d8" providerId="ADAL" clId="{BB73A25D-450E-4F7D-9A37-CE5124EC67CB}" dt="2025-08-28T12:36:50.327" v="55" actId="26606"/>
          <ac:spMkLst>
            <pc:docMk/>
            <pc:sldMk cId="2967424424" sldId="268"/>
            <ac:spMk id="2" creationId="{92CE791A-258E-D136-4A03-721216140FE2}"/>
          </ac:spMkLst>
        </pc:spChg>
        <pc:spChg chg="del mod">
          <ac:chgData name="Matt Flegg" userId="a8fecf48-d2da-4036-958b-7ca1b81d61d8" providerId="ADAL" clId="{BB73A25D-450E-4F7D-9A37-CE5124EC67CB}" dt="2025-08-28T12:36:50.327" v="55" actId="26606"/>
          <ac:spMkLst>
            <pc:docMk/>
            <pc:sldMk cId="2967424424" sldId="268"/>
            <ac:spMk id="3" creationId="{26B390B6-AA50-D24D-11DF-3CAE43850EBF}"/>
          </ac:spMkLst>
        </pc:spChg>
        <pc:spChg chg="add">
          <ac:chgData name="Matt Flegg" userId="a8fecf48-d2da-4036-958b-7ca1b81d61d8" providerId="ADAL" clId="{BB73A25D-450E-4F7D-9A37-CE5124EC67CB}" dt="2025-08-28T12:36:50.327" v="55" actId="26606"/>
          <ac:spMkLst>
            <pc:docMk/>
            <pc:sldMk cId="2967424424" sldId="268"/>
            <ac:spMk id="9" creationId="{600DC1B0-7E1A-BD02-3F93-19E6B1B75075}"/>
          </ac:spMkLst>
        </pc:spChg>
        <pc:graphicFrameChg chg="add mod">
          <ac:chgData name="Matt Flegg" userId="a8fecf48-d2da-4036-958b-7ca1b81d61d8" providerId="ADAL" clId="{BB73A25D-450E-4F7D-9A37-CE5124EC67CB}" dt="2025-08-28T12:37:00.527" v="68" actId="20577"/>
          <ac:graphicFrameMkLst>
            <pc:docMk/>
            <pc:sldMk cId="2967424424" sldId="268"/>
            <ac:graphicFrameMk id="5" creationId="{537E97BA-3C7E-BF62-9CF3-71BDEB83CD89}"/>
          </ac:graphicFrameMkLst>
        </pc:graphicFrameChg>
      </pc:sldChg>
      <pc:sldChg chg="addSp delSp modSp new mod setBg modNotes">
        <pc:chgData name="Matt Flegg" userId="a8fecf48-d2da-4036-958b-7ca1b81d61d8" providerId="ADAL" clId="{BB73A25D-450E-4F7D-9A37-CE5124EC67CB}" dt="2025-08-28T12:41:46.553" v="88" actId="26606"/>
        <pc:sldMkLst>
          <pc:docMk/>
          <pc:sldMk cId="3773078329" sldId="269"/>
        </pc:sldMkLst>
        <pc:spChg chg="mod">
          <ac:chgData name="Matt Flegg" userId="a8fecf48-d2da-4036-958b-7ca1b81d61d8" providerId="ADAL" clId="{BB73A25D-450E-4F7D-9A37-CE5124EC67CB}" dt="2025-08-28T12:41:46.553" v="88" actId="26606"/>
          <ac:spMkLst>
            <pc:docMk/>
            <pc:sldMk cId="3773078329" sldId="269"/>
            <ac:spMk id="2" creationId="{76419181-7DE2-CFB6-BB07-DCD88061300F}"/>
          </ac:spMkLst>
        </pc:spChg>
        <pc:spChg chg="del mod">
          <ac:chgData name="Matt Flegg" userId="a8fecf48-d2da-4036-958b-7ca1b81d61d8" providerId="ADAL" clId="{BB73A25D-450E-4F7D-9A37-CE5124EC67CB}" dt="2025-08-28T12:41:46.553" v="88" actId="26606"/>
          <ac:spMkLst>
            <pc:docMk/>
            <pc:sldMk cId="3773078329" sldId="269"/>
            <ac:spMk id="3" creationId="{6300DECA-B2BC-6F8F-BBE9-46FC543ED194}"/>
          </ac:spMkLst>
        </pc:spChg>
        <pc:spChg chg="add">
          <ac:chgData name="Matt Flegg" userId="a8fecf48-d2da-4036-958b-7ca1b81d61d8" providerId="ADAL" clId="{BB73A25D-450E-4F7D-9A37-CE5124EC67CB}" dt="2025-08-28T12:41:46.553" v="88" actId="26606"/>
          <ac:spMkLst>
            <pc:docMk/>
            <pc:sldMk cId="3773078329" sldId="269"/>
            <ac:spMk id="9" creationId="{600DC1B0-7E1A-BD02-3F93-19E6B1B75075}"/>
          </ac:spMkLst>
        </pc:spChg>
        <pc:graphicFrameChg chg="add">
          <ac:chgData name="Matt Flegg" userId="a8fecf48-d2da-4036-958b-7ca1b81d61d8" providerId="ADAL" clId="{BB73A25D-450E-4F7D-9A37-CE5124EC67CB}" dt="2025-08-28T12:41:46.553" v="88" actId="26606"/>
          <ac:graphicFrameMkLst>
            <pc:docMk/>
            <pc:sldMk cId="3773078329" sldId="269"/>
            <ac:graphicFrameMk id="5" creationId="{0E8DAC3D-7B4B-7940-3657-73850862ABE7}"/>
          </ac:graphicFrameMkLst>
        </pc:graphicFrameChg>
      </pc:sldChg>
      <pc:sldChg chg="addSp modSp new mod setBg modNotes">
        <pc:chgData name="Matt Flegg" userId="a8fecf48-d2da-4036-958b-7ca1b81d61d8" providerId="ADAL" clId="{BB73A25D-450E-4F7D-9A37-CE5124EC67CB}" dt="2025-08-28T12:43:25.316" v="108" actId="26606"/>
        <pc:sldMkLst>
          <pc:docMk/>
          <pc:sldMk cId="2198969667" sldId="270"/>
        </pc:sldMkLst>
        <pc:spChg chg="mod">
          <ac:chgData name="Matt Flegg" userId="a8fecf48-d2da-4036-958b-7ca1b81d61d8" providerId="ADAL" clId="{BB73A25D-450E-4F7D-9A37-CE5124EC67CB}" dt="2025-08-28T12:43:25.316" v="108" actId="26606"/>
          <ac:spMkLst>
            <pc:docMk/>
            <pc:sldMk cId="2198969667" sldId="270"/>
            <ac:spMk id="2" creationId="{CB5FCCB5-A2D2-1352-F549-B67DD4E55C23}"/>
          </ac:spMkLst>
        </pc:spChg>
        <pc:spChg chg="mod">
          <ac:chgData name="Matt Flegg" userId="a8fecf48-d2da-4036-958b-7ca1b81d61d8" providerId="ADAL" clId="{BB73A25D-450E-4F7D-9A37-CE5124EC67CB}" dt="2025-08-28T12:43:25.316" v="108" actId="26606"/>
          <ac:spMkLst>
            <pc:docMk/>
            <pc:sldMk cId="2198969667" sldId="270"/>
            <ac:spMk id="3" creationId="{4BF4C0DC-CB5B-9437-A2BD-F1646261DB90}"/>
          </ac:spMkLst>
        </pc:spChg>
        <pc:spChg chg="add">
          <ac:chgData name="Matt Flegg" userId="a8fecf48-d2da-4036-958b-7ca1b81d61d8" providerId="ADAL" clId="{BB73A25D-450E-4F7D-9A37-CE5124EC67CB}" dt="2025-08-28T12:43:25.316" v="108" actId="26606"/>
          <ac:spMkLst>
            <pc:docMk/>
            <pc:sldMk cId="2198969667" sldId="270"/>
            <ac:spMk id="9" creationId="{5E8D3B17-7638-DFD3-18E4-8A6D611749CF}"/>
          </ac:spMkLst>
        </pc:spChg>
        <pc:picChg chg="add">
          <ac:chgData name="Matt Flegg" userId="a8fecf48-d2da-4036-958b-7ca1b81d61d8" providerId="ADAL" clId="{BB73A25D-450E-4F7D-9A37-CE5124EC67CB}" dt="2025-08-28T12:43:25.316" v="108" actId="26606"/>
          <ac:picMkLst>
            <pc:docMk/>
            <pc:sldMk cId="2198969667" sldId="270"/>
            <ac:picMk id="5" creationId="{87319E4E-ABBA-9C62-724B-714D72E7FF8E}"/>
          </ac:picMkLst>
        </pc:picChg>
      </pc:sldChg>
      <pc:sldChg chg="addSp delSp modSp new mod setBg modNotes">
        <pc:chgData name="Matt Flegg" userId="a8fecf48-d2da-4036-958b-7ca1b81d61d8" providerId="ADAL" clId="{BB73A25D-450E-4F7D-9A37-CE5124EC67CB}" dt="2025-08-28T12:47:06.021" v="130" actId="26606"/>
        <pc:sldMkLst>
          <pc:docMk/>
          <pc:sldMk cId="3326168734" sldId="271"/>
        </pc:sldMkLst>
        <pc:spChg chg="mod">
          <ac:chgData name="Matt Flegg" userId="a8fecf48-d2da-4036-958b-7ca1b81d61d8" providerId="ADAL" clId="{BB73A25D-450E-4F7D-9A37-CE5124EC67CB}" dt="2025-08-28T12:47:06.021" v="130" actId="26606"/>
          <ac:spMkLst>
            <pc:docMk/>
            <pc:sldMk cId="3326168734" sldId="271"/>
            <ac:spMk id="2" creationId="{FA0E75ED-4103-B28A-5A37-4CD52B9311A6}"/>
          </ac:spMkLst>
        </pc:spChg>
        <pc:spChg chg="del mod">
          <ac:chgData name="Matt Flegg" userId="a8fecf48-d2da-4036-958b-7ca1b81d61d8" providerId="ADAL" clId="{BB73A25D-450E-4F7D-9A37-CE5124EC67CB}" dt="2025-08-28T12:47:06.021" v="130" actId="26606"/>
          <ac:spMkLst>
            <pc:docMk/>
            <pc:sldMk cId="3326168734" sldId="271"/>
            <ac:spMk id="3" creationId="{918F11C2-7FCB-37AF-58E4-3F5E76C63D06}"/>
          </ac:spMkLst>
        </pc:spChg>
        <pc:spChg chg="add">
          <ac:chgData name="Matt Flegg" userId="a8fecf48-d2da-4036-958b-7ca1b81d61d8" providerId="ADAL" clId="{BB73A25D-450E-4F7D-9A37-CE5124EC67CB}" dt="2025-08-28T12:47:06.021" v="130" actId="26606"/>
          <ac:spMkLst>
            <pc:docMk/>
            <pc:sldMk cId="3326168734" sldId="271"/>
            <ac:spMk id="9" creationId="{715B9334-3E03-4CA7-3616-4D3C9DC2C7DE}"/>
          </ac:spMkLst>
        </pc:spChg>
        <pc:graphicFrameChg chg="add">
          <ac:chgData name="Matt Flegg" userId="a8fecf48-d2da-4036-958b-7ca1b81d61d8" providerId="ADAL" clId="{BB73A25D-450E-4F7D-9A37-CE5124EC67CB}" dt="2025-08-28T12:47:06.021" v="130" actId="26606"/>
          <ac:graphicFrameMkLst>
            <pc:docMk/>
            <pc:sldMk cId="3326168734" sldId="271"/>
            <ac:graphicFrameMk id="5" creationId="{68797E4C-9E62-208D-59A4-49028FA80F35}"/>
          </ac:graphicFrameMkLst>
        </pc:graphicFrameChg>
      </pc:sldChg>
      <pc:sldChg chg="addSp delSp modSp new mod setBg modNotes">
        <pc:chgData name="Matt Flegg" userId="a8fecf48-d2da-4036-958b-7ca1b81d61d8" providerId="ADAL" clId="{BB73A25D-450E-4F7D-9A37-CE5124EC67CB}" dt="2025-08-28T12:49:17.035" v="150" actId="26606"/>
        <pc:sldMkLst>
          <pc:docMk/>
          <pc:sldMk cId="3109212411" sldId="272"/>
        </pc:sldMkLst>
        <pc:spChg chg="mod">
          <ac:chgData name="Matt Flegg" userId="a8fecf48-d2da-4036-958b-7ca1b81d61d8" providerId="ADAL" clId="{BB73A25D-450E-4F7D-9A37-CE5124EC67CB}" dt="2025-08-28T12:49:17.035" v="150" actId="26606"/>
          <ac:spMkLst>
            <pc:docMk/>
            <pc:sldMk cId="3109212411" sldId="272"/>
            <ac:spMk id="2" creationId="{BEF412C0-0ED9-09EC-766E-69BAD246584A}"/>
          </ac:spMkLst>
        </pc:spChg>
        <pc:spChg chg="del mod">
          <ac:chgData name="Matt Flegg" userId="a8fecf48-d2da-4036-958b-7ca1b81d61d8" providerId="ADAL" clId="{BB73A25D-450E-4F7D-9A37-CE5124EC67CB}" dt="2025-08-28T12:49:17.035" v="150" actId="26606"/>
          <ac:spMkLst>
            <pc:docMk/>
            <pc:sldMk cId="3109212411" sldId="272"/>
            <ac:spMk id="3" creationId="{BF8FF88C-21A2-0305-E074-7E5FCB7A4ACC}"/>
          </ac:spMkLst>
        </pc:spChg>
        <pc:spChg chg="add">
          <ac:chgData name="Matt Flegg" userId="a8fecf48-d2da-4036-958b-7ca1b81d61d8" providerId="ADAL" clId="{BB73A25D-450E-4F7D-9A37-CE5124EC67CB}" dt="2025-08-28T12:49:17.035" v="150" actId="26606"/>
          <ac:spMkLst>
            <pc:docMk/>
            <pc:sldMk cId="3109212411" sldId="272"/>
            <ac:spMk id="9" creationId="{715B9334-3E03-4CA7-3616-4D3C9DC2C7DE}"/>
          </ac:spMkLst>
        </pc:spChg>
        <pc:graphicFrameChg chg="add">
          <ac:chgData name="Matt Flegg" userId="a8fecf48-d2da-4036-958b-7ca1b81d61d8" providerId="ADAL" clId="{BB73A25D-450E-4F7D-9A37-CE5124EC67CB}" dt="2025-08-28T12:49:17.035" v="150" actId="26606"/>
          <ac:graphicFrameMkLst>
            <pc:docMk/>
            <pc:sldMk cId="3109212411" sldId="272"/>
            <ac:graphicFrameMk id="5" creationId="{4277F11A-EB58-F18C-F5FA-6DA0412B1256}"/>
          </ac:graphicFrameMkLst>
        </pc:graphicFrameChg>
      </pc:sldChg>
      <pc:sldChg chg="addSp modSp new mod setBg modNotes">
        <pc:chgData name="Matt Flegg" userId="a8fecf48-d2da-4036-958b-7ca1b81d61d8" providerId="ADAL" clId="{BB73A25D-450E-4F7D-9A37-CE5124EC67CB}" dt="2025-08-28T12:50:50.119" v="170" actId="26606"/>
        <pc:sldMkLst>
          <pc:docMk/>
          <pc:sldMk cId="4074938303" sldId="273"/>
        </pc:sldMkLst>
        <pc:spChg chg="mod">
          <ac:chgData name="Matt Flegg" userId="a8fecf48-d2da-4036-958b-7ca1b81d61d8" providerId="ADAL" clId="{BB73A25D-450E-4F7D-9A37-CE5124EC67CB}" dt="2025-08-28T12:50:50.119" v="170" actId="26606"/>
          <ac:spMkLst>
            <pc:docMk/>
            <pc:sldMk cId="4074938303" sldId="273"/>
            <ac:spMk id="2" creationId="{33E64EC7-9685-7707-A903-5990457CC71F}"/>
          </ac:spMkLst>
        </pc:spChg>
        <pc:spChg chg="mod">
          <ac:chgData name="Matt Flegg" userId="a8fecf48-d2da-4036-958b-7ca1b81d61d8" providerId="ADAL" clId="{BB73A25D-450E-4F7D-9A37-CE5124EC67CB}" dt="2025-08-28T12:50:50.119" v="170" actId="26606"/>
          <ac:spMkLst>
            <pc:docMk/>
            <pc:sldMk cId="4074938303" sldId="273"/>
            <ac:spMk id="3" creationId="{A154B0C3-DF65-8FE7-B5C2-10831C2EC683}"/>
          </ac:spMkLst>
        </pc:spChg>
        <pc:spChg chg="add">
          <ac:chgData name="Matt Flegg" userId="a8fecf48-d2da-4036-958b-7ca1b81d61d8" providerId="ADAL" clId="{BB73A25D-450E-4F7D-9A37-CE5124EC67CB}" dt="2025-08-28T12:50:50.119" v="170" actId="26606"/>
          <ac:spMkLst>
            <pc:docMk/>
            <pc:sldMk cId="4074938303" sldId="273"/>
            <ac:spMk id="10" creationId="{37B65277-82C6-6D08-6DCA-4A7DCC3B7136}"/>
          </ac:spMkLst>
        </pc:spChg>
        <pc:picChg chg="add">
          <ac:chgData name="Matt Flegg" userId="a8fecf48-d2da-4036-958b-7ca1b81d61d8" providerId="ADAL" clId="{BB73A25D-450E-4F7D-9A37-CE5124EC67CB}" dt="2025-08-28T12:50:50.119" v="170" actId="26606"/>
          <ac:picMkLst>
            <pc:docMk/>
            <pc:sldMk cId="4074938303" sldId="273"/>
            <ac:picMk id="7" creationId="{B0453B95-6E7B-157B-96B2-FDBBF2E5A71F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97696F-0F3D-4698-8029-D5856854E7E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CF346DC-B7C0-4A50-BB8B-08570C0C165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Regain influence over feelings and actions</a:t>
          </a:r>
          <a:endParaRPr lang="en-US"/>
        </a:p>
      </dgm:t>
    </dgm:pt>
    <dgm:pt modelId="{1141F897-D84F-4A9A-85B2-29875A4C266C}" type="parTrans" cxnId="{4F9726AA-1A2B-4BD7-9BC7-1E7F484BC8CB}">
      <dgm:prSet/>
      <dgm:spPr/>
      <dgm:t>
        <a:bodyPr/>
        <a:lstStyle/>
        <a:p>
          <a:endParaRPr lang="en-US"/>
        </a:p>
      </dgm:t>
    </dgm:pt>
    <dgm:pt modelId="{7227B713-BB22-43B0-9F37-010F9EC853BF}" type="sibTrans" cxnId="{4F9726AA-1A2B-4BD7-9BC7-1E7F484BC8CB}">
      <dgm:prSet/>
      <dgm:spPr/>
      <dgm:t>
        <a:bodyPr/>
        <a:lstStyle/>
        <a:p>
          <a:endParaRPr lang="en-US"/>
        </a:p>
      </dgm:t>
    </dgm:pt>
    <dgm:pt modelId="{F5F4D23B-6BBC-4DEC-91A0-9618CAACBBD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Reduce stress, blame, and reactivity</a:t>
          </a:r>
          <a:endParaRPr lang="en-US"/>
        </a:p>
      </dgm:t>
    </dgm:pt>
    <dgm:pt modelId="{0B68341D-6139-4FCB-9798-07B9755128AF}" type="parTrans" cxnId="{A35C2348-2918-4954-9CF4-666AC7363D21}">
      <dgm:prSet/>
      <dgm:spPr/>
      <dgm:t>
        <a:bodyPr/>
        <a:lstStyle/>
        <a:p>
          <a:endParaRPr lang="en-US"/>
        </a:p>
      </dgm:t>
    </dgm:pt>
    <dgm:pt modelId="{B59D099E-0140-4154-AC67-BD370CAFA94B}" type="sibTrans" cxnId="{A35C2348-2918-4954-9CF4-666AC7363D21}">
      <dgm:prSet/>
      <dgm:spPr/>
      <dgm:t>
        <a:bodyPr/>
        <a:lstStyle/>
        <a:p>
          <a:endParaRPr lang="en-US"/>
        </a:p>
      </dgm:t>
    </dgm:pt>
    <dgm:pt modelId="{D38FCD0B-CB9A-4603-96BB-58CB0C3210E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Grow confidence, resilience, and choice</a:t>
          </a:r>
          <a:endParaRPr lang="en-US" dirty="0"/>
        </a:p>
      </dgm:t>
    </dgm:pt>
    <dgm:pt modelId="{6F9E4467-878F-4771-A3EF-95D0B3DCB7CE}" type="parTrans" cxnId="{833CB4CE-6192-47E6-9410-843DB04740C5}">
      <dgm:prSet/>
      <dgm:spPr/>
      <dgm:t>
        <a:bodyPr/>
        <a:lstStyle/>
        <a:p>
          <a:endParaRPr lang="en-US"/>
        </a:p>
      </dgm:t>
    </dgm:pt>
    <dgm:pt modelId="{02CF44A7-BB27-4308-9140-A71D4284AFEE}" type="sibTrans" cxnId="{833CB4CE-6192-47E6-9410-843DB04740C5}">
      <dgm:prSet/>
      <dgm:spPr/>
      <dgm:t>
        <a:bodyPr/>
        <a:lstStyle/>
        <a:p>
          <a:endParaRPr lang="en-US"/>
        </a:p>
      </dgm:t>
    </dgm:pt>
    <dgm:pt modelId="{DA2A39D2-09C4-493C-8859-9012977B6608}" type="pres">
      <dgm:prSet presAssocID="{BC97696F-0F3D-4698-8029-D5856854E7E0}" presName="root" presStyleCnt="0">
        <dgm:presLayoutVars>
          <dgm:dir/>
          <dgm:resizeHandles val="exact"/>
        </dgm:presLayoutVars>
      </dgm:prSet>
      <dgm:spPr/>
    </dgm:pt>
    <dgm:pt modelId="{364B2F33-A2AD-4709-843B-91C2E2C51C23}" type="pres">
      <dgm:prSet presAssocID="{2CF346DC-B7C0-4A50-BB8B-08570C0C165D}" presName="compNode" presStyleCnt="0"/>
      <dgm:spPr/>
    </dgm:pt>
    <dgm:pt modelId="{047D4E67-85CC-4FE3-A225-A2CFF92FCF31}" type="pres">
      <dgm:prSet presAssocID="{2CF346DC-B7C0-4A50-BB8B-08570C0C165D}" presName="iconBgRect" presStyleLbl="bgShp" presStyleIdx="0" presStyleCnt="3"/>
      <dgm:spPr/>
    </dgm:pt>
    <dgm:pt modelId="{A95A93FE-C5DF-4BD5-A00B-5BAFD31170FC}" type="pres">
      <dgm:prSet presAssocID="{2CF346DC-B7C0-4A50-BB8B-08570C0C165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69052A9-3BA0-46AC-BDFA-40200B0D73A9}" type="pres">
      <dgm:prSet presAssocID="{2CF346DC-B7C0-4A50-BB8B-08570C0C165D}" presName="spaceRect" presStyleCnt="0"/>
      <dgm:spPr/>
    </dgm:pt>
    <dgm:pt modelId="{C240BADC-9498-46B0-8648-F93B983C2AA0}" type="pres">
      <dgm:prSet presAssocID="{2CF346DC-B7C0-4A50-BB8B-08570C0C165D}" presName="textRect" presStyleLbl="revTx" presStyleIdx="0" presStyleCnt="3">
        <dgm:presLayoutVars>
          <dgm:chMax val="1"/>
          <dgm:chPref val="1"/>
        </dgm:presLayoutVars>
      </dgm:prSet>
      <dgm:spPr/>
    </dgm:pt>
    <dgm:pt modelId="{BE3A259C-3B2B-425B-843A-17C57610FC2B}" type="pres">
      <dgm:prSet presAssocID="{7227B713-BB22-43B0-9F37-010F9EC853BF}" presName="sibTrans" presStyleCnt="0"/>
      <dgm:spPr/>
    </dgm:pt>
    <dgm:pt modelId="{BEFE8E3A-0AE0-4877-977B-6F02901A4535}" type="pres">
      <dgm:prSet presAssocID="{F5F4D23B-6BBC-4DEC-91A0-9618CAACBBD6}" presName="compNode" presStyleCnt="0"/>
      <dgm:spPr/>
    </dgm:pt>
    <dgm:pt modelId="{8B6B6B57-DCD4-4D5E-9B5D-75729B39FE65}" type="pres">
      <dgm:prSet presAssocID="{F5F4D23B-6BBC-4DEC-91A0-9618CAACBBD6}" presName="iconBgRect" presStyleLbl="bgShp" presStyleIdx="1" presStyleCnt="3"/>
      <dgm:spPr/>
    </dgm:pt>
    <dgm:pt modelId="{105AC851-A91E-4205-8DB1-57AD39CCF4B5}" type="pres">
      <dgm:prSet presAssocID="{F5F4D23B-6BBC-4DEC-91A0-9618CAACBBD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xclamation Mark"/>
        </a:ext>
      </dgm:extLst>
    </dgm:pt>
    <dgm:pt modelId="{4CA63473-F754-420A-8FD4-DA7C426F33BC}" type="pres">
      <dgm:prSet presAssocID="{F5F4D23B-6BBC-4DEC-91A0-9618CAACBBD6}" presName="spaceRect" presStyleCnt="0"/>
      <dgm:spPr/>
    </dgm:pt>
    <dgm:pt modelId="{5F59B158-6982-4B10-9FF4-D2107BC0DF1A}" type="pres">
      <dgm:prSet presAssocID="{F5F4D23B-6BBC-4DEC-91A0-9618CAACBBD6}" presName="textRect" presStyleLbl="revTx" presStyleIdx="1" presStyleCnt="3">
        <dgm:presLayoutVars>
          <dgm:chMax val="1"/>
          <dgm:chPref val="1"/>
        </dgm:presLayoutVars>
      </dgm:prSet>
      <dgm:spPr/>
    </dgm:pt>
    <dgm:pt modelId="{DC44F31C-D812-4066-B2BA-83714F544DE1}" type="pres">
      <dgm:prSet presAssocID="{B59D099E-0140-4154-AC67-BD370CAFA94B}" presName="sibTrans" presStyleCnt="0"/>
      <dgm:spPr/>
    </dgm:pt>
    <dgm:pt modelId="{A13128AC-9FB8-4B88-B0E3-6C76F1B0CC61}" type="pres">
      <dgm:prSet presAssocID="{D38FCD0B-CB9A-4603-96BB-58CB0C3210EA}" presName="compNode" presStyleCnt="0"/>
      <dgm:spPr/>
    </dgm:pt>
    <dgm:pt modelId="{9223442A-F293-41BB-AC8F-2F336F522C48}" type="pres">
      <dgm:prSet presAssocID="{D38FCD0B-CB9A-4603-96BB-58CB0C3210EA}" presName="iconBgRect" presStyleLbl="bgShp" presStyleIdx="2" presStyleCnt="3"/>
      <dgm:spPr/>
    </dgm:pt>
    <dgm:pt modelId="{319C7C66-94E1-4503-BD55-C0A5686966CD}" type="pres">
      <dgm:prSet presAssocID="{D38FCD0B-CB9A-4603-96BB-58CB0C3210E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Hand with Plant"/>
        </a:ext>
      </dgm:extLst>
    </dgm:pt>
    <dgm:pt modelId="{D07E632C-668A-402E-8028-6FE9409CA268}" type="pres">
      <dgm:prSet presAssocID="{D38FCD0B-CB9A-4603-96BB-58CB0C3210EA}" presName="spaceRect" presStyleCnt="0"/>
      <dgm:spPr/>
    </dgm:pt>
    <dgm:pt modelId="{BF39F114-18FA-47FD-A9A8-FE59D3591638}" type="pres">
      <dgm:prSet presAssocID="{D38FCD0B-CB9A-4603-96BB-58CB0C3210E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35C2348-2918-4954-9CF4-666AC7363D21}" srcId="{BC97696F-0F3D-4698-8029-D5856854E7E0}" destId="{F5F4D23B-6BBC-4DEC-91A0-9618CAACBBD6}" srcOrd="1" destOrd="0" parTransId="{0B68341D-6139-4FCB-9798-07B9755128AF}" sibTransId="{B59D099E-0140-4154-AC67-BD370CAFA94B}"/>
    <dgm:cxn modelId="{79504581-3C1A-423F-97B3-00C94B8AF64A}" type="presOf" srcId="{2CF346DC-B7C0-4A50-BB8B-08570C0C165D}" destId="{C240BADC-9498-46B0-8648-F93B983C2AA0}" srcOrd="0" destOrd="0" presId="urn:microsoft.com/office/officeart/2018/5/layout/IconCircleLabelList"/>
    <dgm:cxn modelId="{4F9726AA-1A2B-4BD7-9BC7-1E7F484BC8CB}" srcId="{BC97696F-0F3D-4698-8029-D5856854E7E0}" destId="{2CF346DC-B7C0-4A50-BB8B-08570C0C165D}" srcOrd="0" destOrd="0" parTransId="{1141F897-D84F-4A9A-85B2-29875A4C266C}" sibTransId="{7227B713-BB22-43B0-9F37-010F9EC853BF}"/>
    <dgm:cxn modelId="{4903E9B0-3644-4DA6-AF0D-B7E0F0DAA7F1}" type="presOf" srcId="{F5F4D23B-6BBC-4DEC-91A0-9618CAACBBD6}" destId="{5F59B158-6982-4B10-9FF4-D2107BC0DF1A}" srcOrd="0" destOrd="0" presId="urn:microsoft.com/office/officeart/2018/5/layout/IconCircleLabelList"/>
    <dgm:cxn modelId="{833CB4CE-6192-47E6-9410-843DB04740C5}" srcId="{BC97696F-0F3D-4698-8029-D5856854E7E0}" destId="{D38FCD0B-CB9A-4603-96BB-58CB0C3210EA}" srcOrd="2" destOrd="0" parTransId="{6F9E4467-878F-4771-A3EF-95D0B3DCB7CE}" sibTransId="{02CF44A7-BB27-4308-9140-A71D4284AFEE}"/>
    <dgm:cxn modelId="{BAE6ECE0-4EEE-4C36-BEC3-BD7F4F19A3B8}" type="presOf" srcId="{D38FCD0B-CB9A-4603-96BB-58CB0C3210EA}" destId="{BF39F114-18FA-47FD-A9A8-FE59D3591638}" srcOrd="0" destOrd="0" presId="urn:microsoft.com/office/officeart/2018/5/layout/IconCircleLabelList"/>
    <dgm:cxn modelId="{D0440DE6-6593-4063-8AF7-BF904A68333C}" type="presOf" srcId="{BC97696F-0F3D-4698-8029-D5856854E7E0}" destId="{DA2A39D2-09C4-493C-8859-9012977B6608}" srcOrd="0" destOrd="0" presId="urn:microsoft.com/office/officeart/2018/5/layout/IconCircleLabelList"/>
    <dgm:cxn modelId="{432206C0-5A9B-44B0-8C96-54E2AC1BDF99}" type="presParOf" srcId="{DA2A39D2-09C4-493C-8859-9012977B6608}" destId="{364B2F33-A2AD-4709-843B-91C2E2C51C23}" srcOrd="0" destOrd="0" presId="urn:microsoft.com/office/officeart/2018/5/layout/IconCircleLabelList"/>
    <dgm:cxn modelId="{387318F1-B527-497B-BC69-F74DFA9D73D7}" type="presParOf" srcId="{364B2F33-A2AD-4709-843B-91C2E2C51C23}" destId="{047D4E67-85CC-4FE3-A225-A2CFF92FCF31}" srcOrd="0" destOrd="0" presId="urn:microsoft.com/office/officeart/2018/5/layout/IconCircleLabelList"/>
    <dgm:cxn modelId="{5D69C005-7CF8-4046-8FDE-CDF23ED6A82E}" type="presParOf" srcId="{364B2F33-A2AD-4709-843B-91C2E2C51C23}" destId="{A95A93FE-C5DF-4BD5-A00B-5BAFD31170FC}" srcOrd="1" destOrd="0" presId="urn:microsoft.com/office/officeart/2018/5/layout/IconCircleLabelList"/>
    <dgm:cxn modelId="{8A461B29-CAC5-4AEA-B3B5-57603B706DAD}" type="presParOf" srcId="{364B2F33-A2AD-4709-843B-91C2E2C51C23}" destId="{469052A9-3BA0-46AC-BDFA-40200B0D73A9}" srcOrd="2" destOrd="0" presId="urn:microsoft.com/office/officeart/2018/5/layout/IconCircleLabelList"/>
    <dgm:cxn modelId="{45AED13F-78E2-4F6F-B0B5-B09B8602A2CB}" type="presParOf" srcId="{364B2F33-A2AD-4709-843B-91C2E2C51C23}" destId="{C240BADC-9498-46B0-8648-F93B983C2AA0}" srcOrd="3" destOrd="0" presId="urn:microsoft.com/office/officeart/2018/5/layout/IconCircleLabelList"/>
    <dgm:cxn modelId="{F5244B62-9566-4348-B3FB-F50B818A967B}" type="presParOf" srcId="{DA2A39D2-09C4-493C-8859-9012977B6608}" destId="{BE3A259C-3B2B-425B-843A-17C57610FC2B}" srcOrd="1" destOrd="0" presId="urn:microsoft.com/office/officeart/2018/5/layout/IconCircleLabelList"/>
    <dgm:cxn modelId="{49BC9C4F-070D-46AE-8526-F74443A69545}" type="presParOf" srcId="{DA2A39D2-09C4-493C-8859-9012977B6608}" destId="{BEFE8E3A-0AE0-4877-977B-6F02901A4535}" srcOrd="2" destOrd="0" presId="urn:microsoft.com/office/officeart/2018/5/layout/IconCircleLabelList"/>
    <dgm:cxn modelId="{99CB2B47-B38A-437F-9E80-1A5F031F9EFE}" type="presParOf" srcId="{BEFE8E3A-0AE0-4877-977B-6F02901A4535}" destId="{8B6B6B57-DCD4-4D5E-9B5D-75729B39FE65}" srcOrd="0" destOrd="0" presId="urn:microsoft.com/office/officeart/2018/5/layout/IconCircleLabelList"/>
    <dgm:cxn modelId="{98BCD9CC-2143-4026-B336-9D314AAE5BB7}" type="presParOf" srcId="{BEFE8E3A-0AE0-4877-977B-6F02901A4535}" destId="{105AC851-A91E-4205-8DB1-57AD39CCF4B5}" srcOrd="1" destOrd="0" presId="urn:microsoft.com/office/officeart/2018/5/layout/IconCircleLabelList"/>
    <dgm:cxn modelId="{BDDECA80-6028-4E2C-B1D8-136C9150FE25}" type="presParOf" srcId="{BEFE8E3A-0AE0-4877-977B-6F02901A4535}" destId="{4CA63473-F754-420A-8FD4-DA7C426F33BC}" srcOrd="2" destOrd="0" presId="urn:microsoft.com/office/officeart/2018/5/layout/IconCircleLabelList"/>
    <dgm:cxn modelId="{E6CF7DEC-6FFA-40B5-9847-EB2851553C73}" type="presParOf" srcId="{BEFE8E3A-0AE0-4877-977B-6F02901A4535}" destId="{5F59B158-6982-4B10-9FF4-D2107BC0DF1A}" srcOrd="3" destOrd="0" presId="urn:microsoft.com/office/officeart/2018/5/layout/IconCircleLabelList"/>
    <dgm:cxn modelId="{D73CFB57-ECA3-4073-918E-C11192DB9137}" type="presParOf" srcId="{DA2A39D2-09C4-493C-8859-9012977B6608}" destId="{DC44F31C-D812-4066-B2BA-83714F544DE1}" srcOrd="3" destOrd="0" presId="urn:microsoft.com/office/officeart/2018/5/layout/IconCircleLabelList"/>
    <dgm:cxn modelId="{B6C4047B-405A-405F-BA07-8204964A3315}" type="presParOf" srcId="{DA2A39D2-09C4-493C-8859-9012977B6608}" destId="{A13128AC-9FB8-4B88-B0E3-6C76F1B0CC61}" srcOrd="4" destOrd="0" presId="urn:microsoft.com/office/officeart/2018/5/layout/IconCircleLabelList"/>
    <dgm:cxn modelId="{7C8A37C7-5343-4FC5-B598-E58C0F17639D}" type="presParOf" srcId="{A13128AC-9FB8-4B88-B0E3-6C76F1B0CC61}" destId="{9223442A-F293-41BB-AC8F-2F336F522C48}" srcOrd="0" destOrd="0" presId="urn:microsoft.com/office/officeart/2018/5/layout/IconCircleLabelList"/>
    <dgm:cxn modelId="{93F890A1-3367-4E8A-BA38-EBA84369092E}" type="presParOf" srcId="{A13128AC-9FB8-4B88-B0E3-6C76F1B0CC61}" destId="{319C7C66-94E1-4503-BD55-C0A5686966CD}" srcOrd="1" destOrd="0" presId="urn:microsoft.com/office/officeart/2018/5/layout/IconCircleLabelList"/>
    <dgm:cxn modelId="{5AE80A65-F74E-4707-A383-72CD341754CA}" type="presParOf" srcId="{A13128AC-9FB8-4B88-B0E3-6C76F1B0CC61}" destId="{D07E632C-668A-402E-8028-6FE9409CA268}" srcOrd="2" destOrd="0" presId="urn:microsoft.com/office/officeart/2018/5/layout/IconCircleLabelList"/>
    <dgm:cxn modelId="{9DC3D8CB-933C-428F-B5F2-C4C4806FEE89}" type="presParOf" srcId="{A13128AC-9FB8-4B88-B0E3-6C76F1B0CC61}" destId="{BF39F114-18FA-47FD-A9A8-FE59D359163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0766CF4-5FE9-4842-ACAE-9369B611E99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E00922F-5AC4-4808-B28E-F1185C34B952}">
      <dgm:prSet/>
      <dgm:spPr/>
      <dgm:t>
        <a:bodyPr/>
        <a:lstStyle/>
        <a:p>
          <a:r>
            <a:rPr lang="en-GB"/>
            <a:t>REBT/CBT: change beliefs → change outcomes</a:t>
          </a:r>
          <a:endParaRPr lang="en-US"/>
        </a:p>
      </dgm:t>
    </dgm:pt>
    <dgm:pt modelId="{6562074C-8FBA-495B-A1CC-3241DB097737}" type="parTrans" cxnId="{812F44E7-5372-4750-8EA8-37C264FAD9C4}">
      <dgm:prSet/>
      <dgm:spPr/>
      <dgm:t>
        <a:bodyPr/>
        <a:lstStyle/>
        <a:p>
          <a:endParaRPr lang="en-US"/>
        </a:p>
      </dgm:t>
    </dgm:pt>
    <dgm:pt modelId="{F76913D1-3C3A-488F-8073-84B866D7AA4B}" type="sibTrans" cxnId="{812F44E7-5372-4750-8EA8-37C264FAD9C4}">
      <dgm:prSet/>
      <dgm:spPr/>
      <dgm:t>
        <a:bodyPr/>
        <a:lstStyle/>
        <a:p>
          <a:endParaRPr lang="en-US"/>
        </a:p>
      </dgm:t>
    </dgm:pt>
    <dgm:pt modelId="{78893004-6F6D-4405-B13E-80AB5FA10FAC}">
      <dgm:prSet/>
      <dgm:spPr/>
      <dgm:t>
        <a:bodyPr/>
        <a:lstStyle/>
        <a:p>
          <a:r>
            <a:rPr lang="en-GB"/>
            <a:t>Acceptance-based: make room for feelings, act by values</a:t>
          </a:r>
          <a:endParaRPr lang="en-US"/>
        </a:p>
      </dgm:t>
    </dgm:pt>
    <dgm:pt modelId="{64C0D91E-BB25-454D-AE31-536299BD280A}" type="parTrans" cxnId="{07ED6B10-DC3C-4886-98B8-CBF55D5B0E7D}">
      <dgm:prSet/>
      <dgm:spPr/>
      <dgm:t>
        <a:bodyPr/>
        <a:lstStyle/>
        <a:p>
          <a:endParaRPr lang="en-US"/>
        </a:p>
      </dgm:t>
    </dgm:pt>
    <dgm:pt modelId="{62F44E4F-3710-4E3F-BEE2-CD36D80DAA18}" type="sibTrans" cxnId="{07ED6B10-DC3C-4886-98B8-CBF55D5B0E7D}">
      <dgm:prSet/>
      <dgm:spPr/>
      <dgm:t>
        <a:bodyPr/>
        <a:lstStyle/>
        <a:p>
          <a:endParaRPr lang="en-US"/>
        </a:p>
      </dgm:t>
    </dgm:pt>
    <dgm:pt modelId="{E42A547C-974B-4579-B1FC-BEAEEAD1E1AC}">
      <dgm:prSet/>
      <dgm:spPr/>
      <dgm:t>
        <a:bodyPr/>
        <a:lstStyle/>
        <a:p>
          <a:r>
            <a:rPr lang="en-GB"/>
            <a:t>Stoic: focus on what’s in your control</a:t>
          </a:r>
          <a:endParaRPr lang="en-US"/>
        </a:p>
      </dgm:t>
    </dgm:pt>
    <dgm:pt modelId="{215B3838-0AA2-49C8-B18E-8841F5AEF8BB}" type="parTrans" cxnId="{CABDFC40-E6D6-4394-AFF4-8B405D1B744A}">
      <dgm:prSet/>
      <dgm:spPr/>
      <dgm:t>
        <a:bodyPr/>
        <a:lstStyle/>
        <a:p>
          <a:endParaRPr lang="en-US"/>
        </a:p>
      </dgm:t>
    </dgm:pt>
    <dgm:pt modelId="{A1DC36B5-16BE-4296-BAFD-F8A3ED0732D1}" type="sibTrans" cxnId="{CABDFC40-E6D6-4394-AFF4-8B405D1B744A}">
      <dgm:prSet/>
      <dgm:spPr/>
      <dgm:t>
        <a:bodyPr/>
        <a:lstStyle/>
        <a:p>
          <a:endParaRPr lang="en-US"/>
        </a:p>
      </dgm:t>
    </dgm:pt>
    <dgm:pt modelId="{5A4EB7A0-8324-4E43-96FE-854B9CDF047D}">
      <dgm:prSet/>
      <dgm:spPr/>
      <dgm:t>
        <a:bodyPr/>
        <a:lstStyle/>
        <a:p>
          <a:r>
            <a:rPr lang="en-GB" dirty="0"/>
            <a:t>Interpersonal: relationships/culture shape emotions</a:t>
          </a:r>
          <a:endParaRPr lang="en-US" dirty="0"/>
        </a:p>
      </dgm:t>
    </dgm:pt>
    <dgm:pt modelId="{D69F5EAC-B93E-4765-A892-ABE16D99541A}" type="parTrans" cxnId="{E994973E-0305-4CF7-BC63-E1BC1E5D0ECE}">
      <dgm:prSet/>
      <dgm:spPr/>
      <dgm:t>
        <a:bodyPr/>
        <a:lstStyle/>
        <a:p>
          <a:endParaRPr lang="en-US"/>
        </a:p>
      </dgm:t>
    </dgm:pt>
    <dgm:pt modelId="{EAC86E11-FB81-4EAC-9BAA-7D15AECD60CB}" type="sibTrans" cxnId="{E994973E-0305-4CF7-BC63-E1BC1E5D0ECE}">
      <dgm:prSet/>
      <dgm:spPr/>
      <dgm:t>
        <a:bodyPr/>
        <a:lstStyle/>
        <a:p>
          <a:endParaRPr lang="en-US"/>
        </a:p>
      </dgm:t>
    </dgm:pt>
    <dgm:pt modelId="{A5FC8AFC-8F3C-4BD7-A331-E5DB358C09D0}">
      <dgm:prSet/>
      <dgm:spPr/>
      <dgm:t>
        <a:bodyPr/>
        <a:lstStyle/>
        <a:p>
          <a:r>
            <a:rPr lang="en-GB"/>
            <a:t>Pick one lens to apply this week and journal results</a:t>
          </a:r>
          <a:endParaRPr lang="en-US"/>
        </a:p>
      </dgm:t>
    </dgm:pt>
    <dgm:pt modelId="{3B831FA4-E3AF-42C9-B787-7B59615CDD18}" type="parTrans" cxnId="{0FCBEB62-3B24-408E-B6CA-91366A16CCFE}">
      <dgm:prSet/>
      <dgm:spPr/>
      <dgm:t>
        <a:bodyPr/>
        <a:lstStyle/>
        <a:p>
          <a:endParaRPr lang="en-US"/>
        </a:p>
      </dgm:t>
    </dgm:pt>
    <dgm:pt modelId="{A5EFAF72-02EB-47DD-92D6-141842663735}" type="sibTrans" cxnId="{0FCBEB62-3B24-408E-B6CA-91366A16CCFE}">
      <dgm:prSet/>
      <dgm:spPr/>
      <dgm:t>
        <a:bodyPr/>
        <a:lstStyle/>
        <a:p>
          <a:endParaRPr lang="en-US"/>
        </a:p>
      </dgm:t>
    </dgm:pt>
    <dgm:pt modelId="{A258EE05-D848-4C3F-9631-0786AD21ACF5}" type="pres">
      <dgm:prSet presAssocID="{D0766CF4-5FE9-4842-ACAE-9369B611E99C}" presName="linear" presStyleCnt="0">
        <dgm:presLayoutVars>
          <dgm:animLvl val="lvl"/>
          <dgm:resizeHandles val="exact"/>
        </dgm:presLayoutVars>
      </dgm:prSet>
      <dgm:spPr/>
    </dgm:pt>
    <dgm:pt modelId="{B912BC88-22D9-482C-AE5E-6CDE0C59B5C4}" type="pres">
      <dgm:prSet presAssocID="{2E00922F-5AC4-4808-B28E-F1185C34B95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D32EA3F-7932-468C-86D1-3C038BDB4BE0}" type="pres">
      <dgm:prSet presAssocID="{F76913D1-3C3A-488F-8073-84B866D7AA4B}" presName="spacer" presStyleCnt="0"/>
      <dgm:spPr/>
    </dgm:pt>
    <dgm:pt modelId="{084E4535-1F60-4FD4-B523-CB9C432E1ABF}" type="pres">
      <dgm:prSet presAssocID="{78893004-6F6D-4405-B13E-80AB5FA10FA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973A6F4-7E16-45BF-921F-529FF02C2D71}" type="pres">
      <dgm:prSet presAssocID="{62F44E4F-3710-4E3F-BEE2-CD36D80DAA18}" presName="spacer" presStyleCnt="0"/>
      <dgm:spPr/>
    </dgm:pt>
    <dgm:pt modelId="{B1FBFA7C-827D-4862-8032-29F579E6B928}" type="pres">
      <dgm:prSet presAssocID="{E42A547C-974B-4579-B1FC-BEAEEAD1E1A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E1F324C-AC46-4402-8B02-F8623780B06F}" type="pres">
      <dgm:prSet presAssocID="{A1DC36B5-16BE-4296-BAFD-F8A3ED0732D1}" presName="spacer" presStyleCnt="0"/>
      <dgm:spPr/>
    </dgm:pt>
    <dgm:pt modelId="{B33E3A90-E2ED-40D8-9D10-51A533B2227F}" type="pres">
      <dgm:prSet presAssocID="{5A4EB7A0-8324-4E43-96FE-854B9CDF047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96456E7-5A2F-425B-994A-1F6046F7AB38}" type="pres">
      <dgm:prSet presAssocID="{EAC86E11-FB81-4EAC-9BAA-7D15AECD60CB}" presName="spacer" presStyleCnt="0"/>
      <dgm:spPr/>
    </dgm:pt>
    <dgm:pt modelId="{E1E4FF95-2DB4-4C9E-8AD7-DEA038BB2B33}" type="pres">
      <dgm:prSet presAssocID="{A5FC8AFC-8F3C-4BD7-A331-E5DB358C09D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7ED6B10-DC3C-4886-98B8-CBF55D5B0E7D}" srcId="{D0766CF4-5FE9-4842-ACAE-9369B611E99C}" destId="{78893004-6F6D-4405-B13E-80AB5FA10FAC}" srcOrd="1" destOrd="0" parTransId="{64C0D91E-BB25-454D-AE31-536299BD280A}" sibTransId="{62F44E4F-3710-4E3F-BEE2-CD36D80DAA18}"/>
    <dgm:cxn modelId="{3FA1481D-C69B-4AF4-825F-41128849D7CB}" type="presOf" srcId="{A5FC8AFC-8F3C-4BD7-A331-E5DB358C09D0}" destId="{E1E4FF95-2DB4-4C9E-8AD7-DEA038BB2B33}" srcOrd="0" destOrd="0" presId="urn:microsoft.com/office/officeart/2005/8/layout/vList2"/>
    <dgm:cxn modelId="{8EA4A223-4E26-497A-8A89-9963EFFC9621}" type="presOf" srcId="{E42A547C-974B-4579-B1FC-BEAEEAD1E1AC}" destId="{B1FBFA7C-827D-4862-8032-29F579E6B928}" srcOrd="0" destOrd="0" presId="urn:microsoft.com/office/officeart/2005/8/layout/vList2"/>
    <dgm:cxn modelId="{307BDE30-6A85-48C7-A437-681067495F8C}" type="presOf" srcId="{2E00922F-5AC4-4808-B28E-F1185C34B952}" destId="{B912BC88-22D9-482C-AE5E-6CDE0C59B5C4}" srcOrd="0" destOrd="0" presId="urn:microsoft.com/office/officeart/2005/8/layout/vList2"/>
    <dgm:cxn modelId="{E994973E-0305-4CF7-BC63-E1BC1E5D0ECE}" srcId="{D0766CF4-5FE9-4842-ACAE-9369B611E99C}" destId="{5A4EB7A0-8324-4E43-96FE-854B9CDF047D}" srcOrd="3" destOrd="0" parTransId="{D69F5EAC-B93E-4765-A892-ABE16D99541A}" sibTransId="{EAC86E11-FB81-4EAC-9BAA-7D15AECD60CB}"/>
    <dgm:cxn modelId="{CABDFC40-E6D6-4394-AFF4-8B405D1B744A}" srcId="{D0766CF4-5FE9-4842-ACAE-9369B611E99C}" destId="{E42A547C-974B-4579-B1FC-BEAEEAD1E1AC}" srcOrd="2" destOrd="0" parTransId="{215B3838-0AA2-49C8-B18E-8841F5AEF8BB}" sibTransId="{A1DC36B5-16BE-4296-BAFD-F8A3ED0732D1}"/>
    <dgm:cxn modelId="{0FCBEB62-3B24-408E-B6CA-91366A16CCFE}" srcId="{D0766CF4-5FE9-4842-ACAE-9369B611E99C}" destId="{A5FC8AFC-8F3C-4BD7-A331-E5DB358C09D0}" srcOrd="4" destOrd="0" parTransId="{3B831FA4-E3AF-42C9-B787-7B59615CDD18}" sibTransId="{A5EFAF72-02EB-47DD-92D6-141842663735}"/>
    <dgm:cxn modelId="{7E94DD9E-CAC9-40AE-B180-A3EDE813547A}" type="presOf" srcId="{D0766CF4-5FE9-4842-ACAE-9369B611E99C}" destId="{A258EE05-D848-4C3F-9631-0786AD21ACF5}" srcOrd="0" destOrd="0" presId="urn:microsoft.com/office/officeart/2005/8/layout/vList2"/>
    <dgm:cxn modelId="{4B4E62C5-3A97-4A18-A935-2815D6EFA9AF}" type="presOf" srcId="{78893004-6F6D-4405-B13E-80AB5FA10FAC}" destId="{084E4535-1F60-4FD4-B523-CB9C432E1ABF}" srcOrd="0" destOrd="0" presId="urn:microsoft.com/office/officeart/2005/8/layout/vList2"/>
    <dgm:cxn modelId="{812F44E7-5372-4750-8EA8-37C264FAD9C4}" srcId="{D0766CF4-5FE9-4842-ACAE-9369B611E99C}" destId="{2E00922F-5AC4-4808-B28E-F1185C34B952}" srcOrd="0" destOrd="0" parTransId="{6562074C-8FBA-495B-A1CC-3241DB097737}" sibTransId="{F76913D1-3C3A-488F-8073-84B866D7AA4B}"/>
    <dgm:cxn modelId="{D31F9EF2-56C5-40A6-878C-205A090003F1}" type="presOf" srcId="{5A4EB7A0-8324-4E43-96FE-854B9CDF047D}" destId="{B33E3A90-E2ED-40D8-9D10-51A533B2227F}" srcOrd="0" destOrd="0" presId="urn:microsoft.com/office/officeart/2005/8/layout/vList2"/>
    <dgm:cxn modelId="{9E80F967-C944-4211-A1C7-732CBDC483CF}" type="presParOf" srcId="{A258EE05-D848-4C3F-9631-0786AD21ACF5}" destId="{B912BC88-22D9-482C-AE5E-6CDE0C59B5C4}" srcOrd="0" destOrd="0" presId="urn:microsoft.com/office/officeart/2005/8/layout/vList2"/>
    <dgm:cxn modelId="{9D1FE348-F644-4BB6-9D6B-DB99C6BF8F01}" type="presParOf" srcId="{A258EE05-D848-4C3F-9631-0786AD21ACF5}" destId="{CD32EA3F-7932-468C-86D1-3C038BDB4BE0}" srcOrd="1" destOrd="0" presId="urn:microsoft.com/office/officeart/2005/8/layout/vList2"/>
    <dgm:cxn modelId="{615FD920-33D8-427C-8B50-2D1959FF5C32}" type="presParOf" srcId="{A258EE05-D848-4C3F-9631-0786AD21ACF5}" destId="{084E4535-1F60-4FD4-B523-CB9C432E1ABF}" srcOrd="2" destOrd="0" presId="urn:microsoft.com/office/officeart/2005/8/layout/vList2"/>
    <dgm:cxn modelId="{32B96A38-6A86-4488-9A44-6AFF71D91E01}" type="presParOf" srcId="{A258EE05-D848-4C3F-9631-0786AD21ACF5}" destId="{8973A6F4-7E16-45BF-921F-529FF02C2D71}" srcOrd="3" destOrd="0" presId="urn:microsoft.com/office/officeart/2005/8/layout/vList2"/>
    <dgm:cxn modelId="{33A7D337-A537-4E32-9540-22EA23FE5948}" type="presParOf" srcId="{A258EE05-D848-4C3F-9631-0786AD21ACF5}" destId="{B1FBFA7C-827D-4862-8032-29F579E6B928}" srcOrd="4" destOrd="0" presId="urn:microsoft.com/office/officeart/2005/8/layout/vList2"/>
    <dgm:cxn modelId="{6B8B0F79-AC59-4FDE-B61A-EB81D3FE823D}" type="presParOf" srcId="{A258EE05-D848-4C3F-9631-0786AD21ACF5}" destId="{EE1F324C-AC46-4402-8B02-F8623780B06F}" srcOrd="5" destOrd="0" presId="urn:microsoft.com/office/officeart/2005/8/layout/vList2"/>
    <dgm:cxn modelId="{DEAEB041-94A7-4ABD-89F7-D2691BBB619E}" type="presParOf" srcId="{A258EE05-D848-4C3F-9631-0786AD21ACF5}" destId="{B33E3A90-E2ED-40D8-9D10-51A533B2227F}" srcOrd="6" destOrd="0" presId="urn:microsoft.com/office/officeart/2005/8/layout/vList2"/>
    <dgm:cxn modelId="{C153960C-DD33-4BA0-8FB0-13A0413BE7FB}" type="presParOf" srcId="{A258EE05-D848-4C3F-9631-0786AD21ACF5}" destId="{596456E7-5A2F-425B-994A-1F6046F7AB38}" srcOrd="7" destOrd="0" presId="urn:microsoft.com/office/officeart/2005/8/layout/vList2"/>
    <dgm:cxn modelId="{0706DFE9-49A8-4068-AEEC-C905D3B4B6FB}" type="presParOf" srcId="{A258EE05-D848-4C3F-9631-0786AD21ACF5}" destId="{E1E4FF95-2DB4-4C9E-8AD7-DEA038BB2B3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9A1A5E8-CB8B-4F65-8024-C314BD5FEAA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6899F9F-379B-4183-A6C9-0D238DBE223A}">
      <dgm:prSet/>
      <dgm:spPr/>
      <dgm:t>
        <a:bodyPr/>
        <a:lstStyle/>
        <a:p>
          <a:r>
            <a:rPr lang="en-GB"/>
            <a:t>Pause-breathe-name: “I’m noticing anger”</a:t>
          </a:r>
          <a:endParaRPr lang="en-US"/>
        </a:p>
      </dgm:t>
    </dgm:pt>
    <dgm:pt modelId="{8CD3A327-266E-4F93-A7B3-7370D38DA19D}" type="parTrans" cxnId="{A2A56BDD-543E-47A6-9AD9-A488B5AB8F25}">
      <dgm:prSet/>
      <dgm:spPr/>
      <dgm:t>
        <a:bodyPr/>
        <a:lstStyle/>
        <a:p>
          <a:endParaRPr lang="en-US"/>
        </a:p>
      </dgm:t>
    </dgm:pt>
    <dgm:pt modelId="{02A0C2E5-6679-40DB-902E-B5A423919700}" type="sibTrans" cxnId="{A2A56BDD-543E-47A6-9AD9-A488B5AB8F25}">
      <dgm:prSet/>
      <dgm:spPr/>
      <dgm:t>
        <a:bodyPr/>
        <a:lstStyle/>
        <a:p>
          <a:endParaRPr lang="en-US"/>
        </a:p>
      </dgm:t>
    </dgm:pt>
    <dgm:pt modelId="{1A5F86B9-8395-4EFA-959D-0F6200472B48}">
      <dgm:prSet/>
      <dgm:spPr/>
      <dgm:t>
        <a:bodyPr/>
        <a:lstStyle/>
        <a:p>
          <a:r>
            <a:rPr lang="en-GB"/>
            <a:t>Ask: “What belief is driving this?”</a:t>
          </a:r>
          <a:endParaRPr lang="en-US"/>
        </a:p>
      </dgm:t>
    </dgm:pt>
    <dgm:pt modelId="{FC82384F-E179-4C7B-9872-9049270B3E89}" type="parTrans" cxnId="{A9A5006D-52CA-4C81-89F5-E318B331FF3D}">
      <dgm:prSet/>
      <dgm:spPr/>
      <dgm:t>
        <a:bodyPr/>
        <a:lstStyle/>
        <a:p>
          <a:endParaRPr lang="en-US"/>
        </a:p>
      </dgm:t>
    </dgm:pt>
    <dgm:pt modelId="{CEE1589A-DEB2-49CC-A1E5-E86DA1481CA6}" type="sibTrans" cxnId="{A9A5006D-52CA-4C81-89F5-E318B331FF3D}">
      <dgm:prSet/>
      <dgm:spPr/>
      <dgm:t>
        <a:bodyPr/>
        <a:lstStyle/>
        <a:p>
          <a:endParaRPr lang="en-US"/>
        </a:p>
      </dgm:t>
    </dgm:pt>
    <dgm:pt modelId="{1BB799EE-4184-45FC-81B1-AF24AF8C0D81}">
      <dgm:prSet/>
      <dgm:spPr/>
      <dgm:t>
        <a:bodyPr/>
        <a:lstStyle/>
        <a:p>
          <a:r>
            <a:rPr lang="en-GB"/>
            <a:t>Dispute fast: “Is there a more helpful belief?”</a:t>
          </a:r>
          <a:endParaRPr lang="en-US"/>
        </a:p>
      </dgm:t>
    </dgm:pt>
    <dgm:pt modelId="{A0E509B4-6DB8-4F72-9CA8-49361E532159}" type="parTrans" cxnId="{FE866DD3-657E-4F9D-8D03-E72121B05CBF}">
      <dgm:prSet/>
      <dgm:spPr/>
      <dgm:t>
        <a:bodyPr/>
        <a:lstStyle/>
        <a:p>
          <a:endParaRPr lang="en-US"/>
        </a:p>
      </dgm:t>
    </dgm:pt>
    <dgm:pt modelId="{B756AD48-7A6B-44ED-8399-2D857EA3B994}" type="sibTrans" cxnId="{FE866DD3-657E-4F9D-8D03-E72121B05CBF}">
      <dgm:prSet/>
      <dgm:spPr/>
      <dgm:t>
        <a:bodyPr/>
        <a:lstStyle/>
        <a:p>
          <a:endParaRPr lang="en-US"/>
        </a:p>
      </dgm:t>
    </dgm:pt>
    <dgm:pt modelId="{0273363A-41E3-41FD-AF0B-5D75055F0C53}">
      <dgm:prSet/>
      <dgm:spPr/>
      <dgm:t>
        <a:bodyPr/>
        <a:lstStyle/>
        <a:p>
          <a:r>
            <a:rPr lang="en-GB"/>
            <a:t>Act by values, not moods</a:t>
          </a:r>
          <a:endParaRPr lang="en-US"/>
        </a:p>
      </dgm:t>
    </dgm:pt>
    <dgm:pt modelId="{8BBF32A3-9341-427A-8105-C0C00736D7DD}" type="parTrans" cxnId="{C7EC4348-AE17-4CBF-A9DA-4D4099A4D185}">
      <dgm:prSet/>
      <dgm:spPr/>
      <dgm:t>
        <a:bodyPr/>
        <a:lstStyle/>
        <a:p>
          <a:endParaRPr lang="en-US"/>
        </a:p>
      </dgm:t>
    </dgm:pt>
    <dgm:pt modelId="{C1B39475-32CA-4DE1-81B8-7EDFDF69AC6F}" type="sibTrans" cxnId="{C7EC4348-AE17-4CBF-A9DA-4D4099A4D185}">
      <dgm:prSet/>
      <dgm:spPr/>
      <dgm:t>
        <a:bodyPr/>
        <a:lstStyle/>
        <a:p>
          <a:endParaRPr lang="en-US"/>
        </a:p>
      </dgm:t>
    </dgm:pt>
    <dgm:pt modelId="{A24E76AE-A8E2-4FEC-A3C9-B73C6C4A963A}">
      <dgm:prSet/>
      <dgm:spPr/>
      <dgm:t>
        <a:bodyPr/>
        <a:lstStyle/>
        <a:p>
          <a:r>
            <a:rPr lang="en-GB"/>
            <a:t>Two-minute “ABCD” drill after any stressful email</a:t>
          </a:r>
          <a:endParaRPr lang="en-US"/>
        </a:p>
      </dgm:t>
    </dgm:pt>
    <dgm:pt modelId="{DFDC4272-CA75-4EDA-AACE-81BD47DE8E8B}" type="parTrans" cxnId="{32280749-F258-4977-B0B0-D6C07562BB6B}">
      <dgm:prSet/>
      <dgm:spPr/>
      <dgm:t>
        <a:bodyPr/>
        <a:lstStyle/>
        <a:p>
          <a:endParaRPr lang="en-US"/>
        </a:p>
      </dgm:t>
    </dgm:pt>
    <dgm:pt modelId="{CD255744-1F7B-40ED-AE49-A4FB80AC8C96}" type="sibTrans" cxnId="{32280749-F258-4977-B0B0-D6C07562BB6B}">
      <dgm:prSet/>
      <dgm:spPr/>
      <dgm:t>
        <a:bodyPr/>
        <a:lstStyle/>
        <a:p>
          <a:endParaRPr lang="en-US"/>
        </a:p>
      </dgm:t>
    </dgm:pt>
    <dgm:pt modelId="{BE37DA65-FA4D-4997-BAE4-10763B3BC22F}" type="pres">
      <dgm:prSet presAssocID="{69A1A5E8-CB8B-4F65-8024-C314BD5FEAA3}" presName="vert0" presStyleCnt="0">
        <dgm:presLayoutVars>
          <dgm:dir/>
          <dgm:animOne val="branch"/>
          <dgm:animLvl val="lvl"/>
        </dgm:presLayoutVars>
      </dgm:prSet>
      <dgm:spPr/>
    </dgm:pt>
    <dgm:pt modelId="{EC15264B-143D-47D1-8807-1E4849E330C2}" type="pres">
      <dgm:prSet presAssocID="{A6899F9F-379B-4183-A6C9-0D238DBE223A}" presName="thickLine" presStyleLbl="alignNode1" presStyleIdx="0" presStyleCnt="5"/>
      <dgm:spPr/>
    </dgm:pt>
    <dgm:pt modelId="{D3CE8778-51BB-4AA1-B41C-9FB8E7DE4533}" type="pres">
      <dgm:prSet presAssocID="{A6899F9F-379B-4183-A6C9-0D238DBE223A}" presName="horz1" presStyleCnt="0"/>
      <dgm:spPr/>
    </dgm:pt>
    <dgm:pt modelId="{1BE1C58E-A830-4BFD-BFA1-F1DF979C4A0D}" type="pres">
      <dgm:prSet presAssocID="{A6899F9F-379B-4183-A6C9-0D238DBE223A}" presName="tx1" presStyleLbl="revTx" presStyleIdx="0" presStyleCnt="5"/>
      <dgm:spPr/>
    </dgm:pt>
    <dgm:pt modelId="{4A03DD10-E612-4DE8-9B93-456D33B2FE83}" type="pres">
      <dgm:prSet presAssocID="{A6899F9F-379B-4183-A6C9-0D238DBE223A}" presName="vert1" presStyleCnt="0"/>
      <dgm:spPr/>
    </dgm:pt>
    <dgm:pt modelId="{EA2E00F8-8270-4BD2-9F7A-05BEBC230B74}" type="pres">
      <dgm:prSet presAssocID="{1A5F86B9-8395-4EFA-959D-0F6200472B48}" presName="thickLine" presStyleLbl="alignNode1" presStyleIdx="1" presStyleCnt="5"/>
      <dgm:spPr/>
    </dgm:pt>
    <dgm:pt modelId="{B6CBBE03-6AC5-4002-A329-8C4F94B5C5B1}" type="pres">
      <dgm:prSet presAssocID="{1A5F86B9-8395-4EFA-959D-0F6200472B48}" presName="horz1" presStyleCnt="0"/>
      <dgm:spPr/>
    </dgm:pt>
    <dgm:pt modelId="{A149322E-4D36-48FD-A20C-9FBDF1E40D6D}" type="pres">
      <dgm:prSet presAssocID="{1A5F86B9-8395-4EFA-959D-0F6200472B48}" presName="tx1" presStyleLbl="revTx" presStyleIdx="1" presStyleCnt="5"/>
      <dgm:spPr/>
    </dgm:pt>
    <dgm:pt modelId="{E25B2B2B-8C0B-4784-ABD1-7E451EBE857E}" type="pres">
      <dgm:prSet presAssocID="{1A5F86B9-8395-4EFA-959D-0F6200472B48}" presName="vert1" presStyleCnt="0"/>
      <dgm:spPr/>
    </dgm:pt>
    <dgm:pt modelId="{8C17EBD3-FB2F-42E1-84C9-3243D8528F35}" type="pres">
      <dgm:prSet presAssocID="{1BB799EE-4184-45FC-81B1-AF24AF8C0D81}" presName="thickLine" presStyleLbl="alignNode1" presStyleIdx="2" presStyleCnt="5"/>
      <dgm:spPr/>
    </dgm:pt>
    <dgm:pt modelId="{9326F3EC-B6A8-40B7-8D67-5D5077599908}" type="pres">
      <dgm:prSet presAssocID="{1BB799EE-4184-45FC-81B1-AF24AF8C0D81}" presName="horz1" presStyleCnt="0"/>
      <dgm:spPr/>
    </dgm:pt>
    <dgm:pt modelId="{BBE0A67F-789E-4AD4-8D97-5660850EE462}" type="pres">
      <dgm:prSet presAssocID="{1BB799EE-4184-45FC-81B1-AF24AF8C0D81}" presName="tx1" presStyleLbl="revTx" presStyleIdx="2" presStyleCnt="5"/>
      <dgm:spPr/>
    </dgm:pt>
    <dgm:pt modelId="{EF7AD146-5929-41C4-BC52-76632E6CDC08}" type="pres">
      <dgm:prSet presAssocID="{1BB799EE-4184-45FC-81B1-AF24AF8C0D81}" presName="vert1" presStyleCnt="0"/>
      <dgm:spPr/>
    </dgm:pt>
    <dgm:pt modelId="{4CBD7FC1-515F-48ED-9DB8-95EEB6186F46}" type="pres">
      <dgm:prSet presAssocID="{0273363A-41E3-41FD-AF0B-5D75055F0C53}" presName="thickLine" presStyleLbl="alignNode1" presStyleIdx="3" presStyleCnt="5"/>
      <dgm:spPr/>
    </dgm:pt>
    <dgm:pt modelId="{8184C87D-0C25-4723-85C3-16E40CC36686}" type="pres">
      <dgm:prSet presAssocID="{0273363A-41E3-41FD-AF0B-5D75055F0C53}" presName="horz1" presStyleCnt="0"/>
      <dgm:spPr/>
    </dgm:pt>
    <dgm:pt modelId="{88FB85FB-C8C1-48B8-BD28-E0C3AB99754E}" type="pres">
      <dgm:prSet presAssocID="{0273363A-41E3-41FD-AF0B-5D75055F0C53}" presName="tx1" presStyleLbl="revTx" presStyleIdx="3" presStyleCnt="5"/>
      <dgm:spPr/>
    </dgm:pt>
    <dgm:pt modelId="{4E839F05-FAD6-4DF5-9D08-61FD1BD30D13}" type="pres">
      <dgm:prSet presAssocID="{0273363A-41E3-41FD-AF0B-5D75055F0C53}" presName="vert1" presStyleCnt="0"/>
      <dgm:spPr/>
    </dgm:pt>
    <dgm:pt modelId="{D6415228-F1AD-49F0-B76B-66A7DDDA6BB8}" type="pres">
      <dgm:prSet presAssocID="{A24E76AE-A8E2-4FEC-A3C9-B73C6C4A963A}" presName="thickLine" presStyleLbl="alignNode1" presStyleIdx="4" presStyleCnt="5"/>
      <dgm:spPr/>
    </dgm:pt>
    <dgm:pt modelId="{0D1CC83B-F5FF-4F49-8613-339A375137B6}" type="pres">
      <dgm:prSet presAssocID="{A24E76AE-A8E2-4FEC-A3C9-B73C6C4A963A}" presName="horz1" presStyleCnt="0"/>
      <dgm:spPr/>
    </dgm:pt>
    <dgm:pt modelId="{AF91B56A-51FC-4675-891B-CF0D91398B73}" type="pres">
      <dgm:prSet presAssocID="{A24E76AE-A8E2-4FEC-A3C9-B73C6C4A963A}" presName="tx1" presStyleLbl="revTx" presStyleIdx="4" presStyleCnt="5"/>
      <dgm:spPr/>
    </dgm:pt>
    <dgm:pt modelId="{AC750C90-F8B0-43AA-8643-B33C10328573}" type="pres">
      <dgm:prSet presAssocID="{A24E76AE-A8E2-4FEC-A3C9-B73C6C4A963A}" presName="vert1" presStyleCnt="0"/>
      <dgm:spPr/>
    </dgm:pt>
  </dgm:ptLst>
  <dgm:cxnLst>
    <dgm:cxn modelId="{6646C10E-0667-45DC-B876-543BC63DF3CB}" type="presOf" srcId="{1A5F86B9-8395-4EFA-959D-0F6200472B48}" destId="{A149322E-4D36-48FD-A20C-9FBDF1E40D6D}" srcOrd="0" destOrd="0" presId="urn:microsoft.com/office/officeart/2008/layout/LinedList"/>
    <dgm:cxn modelId="{C17AD419-7574-4AB0-8484-666820F86355}" type="presOf" srcId="{1BB799EE-4184-45FC-81B1-AF24AF8C0D81}" destId="{BBE0A67F-789E-4AD4-8D97-5660850EE462}" srcOrd="0" destOrd="0" presId="urn:microsoft.com/office/officeart/2008/layout/LinedList"/>
    <dgm:cxn modelId="{AAFE6326-BC35-42DD-B3C3-F6152D944F4E}" type="presOf" srcId="{69A1A5E8-CB8B-4F65-8024-C314BD5FEAA3}" destId="{BE37DA65-FA4D-4997-BAE4-10763B3BC22F}" srcOrd="0" destOrd="0" presId="urn:microsoft.com/office/officeart/2008/layout/LinedList"/>
    <dgm:cxn modelId="{C7EC4348-AE17-4CBF-A9DA-4D4099A4D185}" srcId="{69A1A5E8-CB8B-4F65-8024-C314BD5FEAA3}" destId="{0273363A-41E3-41FD-AF0B-5D75055F0C53}" srcOrd="3" destOrd="0" parTransId="{8BBF32A3-9341-427A-8105-C0C00736D7DD}" sibTransId="{C1B39475-32CA-4DE1-81B8-7EDFDF69AC6F}"/>
    <dgm:cxn modelId="{9464AE68-9C10-4C53-AC41-274C4CE5D7F6}" type="presOf" srcId="{A6899F9F-379B-4183-A6C9-0D238DBE223A}" destId="{1BE1C58E-A830-4BFD-BFA1-F1DF979C4A0D}" srcOrd="0" destOrd="0" presId="urn:microsoft.com/office/officeart/2008/layout/LinedList"/>
    <dgm:cxn modelId="{32280749-F258-4977-B0B0-D6C07562BB6B}" srcId="{69A1A5E8-CB8B-4F65-8024-C314BD5FEAA3}" destId="{A24E76AE-A8E2-4FEC-A3C9-B73C6C4A963A}" srcOrd="4" destOrd="0" parTransId="{DFDC4272-CA75-4EDA-AACE-81BD47DE8E8B}" sibTransId="{CD255744-1F7B-40ED-AE49-A4FB80AC8C96}"/>
    <dgm:cxn modelId="{A9A5006D-52CA-4C81-89F5-E318B331FF3D}" srcId="{69A1A5E8-CB8B-4F65-8024-C314BD5FEAA3}" destId="{1A5F86B9-8395-4EFA-959D-0F6200472B48}" srcOrd="1" destOrd="0" parTransId="{FC82384F-E179-4C7B-9872-9049270B3E89}" sibTransId="{CEE1589A-DEB2-49CC-A1E5-E86DA1481CA6}"/>
    <dgm:cxn modelId="{9337C8BA-2BDC-4F6D-BA6D-B5F1C62FC16F}" type="presOf" srcId="{A24E76AE-A8E2-4FEC-A3C9-B73C6C4A963A}" destId="{AF91B56A-51FC-4675-891B-CF0D91398B73}" srcOrd="0" destOrd="0" presId="urn:microsoft.com/office/officeart/2008/layout/LinedList"/>
    <dgm:cxn modelId="{B98EAABE-0843-4B1C-AA5F-D18F8DAE3E05}" type="presOf" srcId="{0273363A-41E3-41FD-AF0B-5D75055F0C53}" destId="{88FB85FB-C8C1-48B8-BD28-E0C3AB99754E}" srcOrd="0" destOrd="0" presId="urn:microsoft.com/office/officeart/2008/layout/LinedList"/>
    <dgm:cxn modelId="{FE866DD3-657E-4F9D-8D03-E72121B05CBF}" srcId="{69A1A5E8-CB8B-4F65-8024-C314BD5FEAA3}" destId="{1BB799EE-4184-45FC-81B1-AF24AF8C0D81}" srcOrd="2" destOrd="0" parTransId="{A0E509B4-6DB8-4F72-9CA8-49361E532159}" sibTransId="{B756AD48-7A6B-44ED-8399-2D857EA3B994}"/>
    <dgm:cxn modelId="{A2A56BDD-543E-47A6-9AD9-A488B5AB8F25}" srcId="{69A1A5E8-CB8B-4F65-8024-C314BD5FEAA3}" destId="{A6899F9F-379B-4183-A6C9-0D238DBE223A}" srcOrd="0" destOrd="0" parTransId="{8CD3A327-266E-4F93-A7B3-7370D38DA19D}" sibTransId="{02A0C2E5-6679-40DB-902E-B5A423919700}"/>
    <dgm:cxn modelId="{F91169D4-2DB1-470A-886A-6F10E7AB588F}" type="presParOf" srcId="{BE37DA65-FA4D-4997-BAE4-10763B3BC22F}" destId="{EC15264B-143D-47D1-8807-1E4849E330C2}" srcOrd="0" destOrd="0" presId="urn:microsoft.com/office/officeart/2008/layout/LinedList"/>
    <dgm:cxn modelId="{D7828C86-9850-42A6-BA26-094A72D6B4DA}" type="presParOf" srcId="{BE37DA65-FA4D-4997-BAE4-10763B3BC22F}" destId="{D3CE8778-51BB-4AA1-B41C-9FB8E7DE4533}" srcOrd="1" destOrd="0" presId="urn:microsoft.com/office/officeart/2008/layout/LinedList"/>
    <dgm:cxn modelId="{B99B231E-2954-48D8-9C09-93FC740B5A67}" type="presParOf" srcId="{D3CE8778-51BB-4AA1-B41C-9FB8E7DE4533}" destId="{1BE1C58E-A830-4BFD-BFA1-F1DF979C4A0D}" srcOrd="0" destOrd="0" presId="urn:microsoft.com/office/officeart/2008/layout/LinedList"/>
    <dgm:cxn modelId="{18710781-29C1-4C2D-A7AE-BC40ED29D476}" type="presParOf" srcId="{D3CE8778-51BB-4AA1-B41C-9FB8E7DE4533}" destId="{4A03DD10-E612-4DE8-9B93-456D33B2FE83}" srcOrd="1" destOrd="0" presId="urn:microsoft.com/office/officeart/2008/layout/LinedList"/>
    <dgm:cxn modelId="{6B54FC04-35C4-45CD-AE74-F9C0501303B1}" type="presParOf" srcId="{BE37DA65-FA4D-4997-BAE4-10763B3BC22F}" destId="{EA2E00F8-8270-4BD2-9F7A-05BEBC230B74}" srcOrd="2" destOrd="0" presId="urn:microsoft.com/office/officeart/2008/layout/LinedList"/>
    <dgm:cxn modelId="{C5697C49-A00B-47EF-A800-0153920A8C9F}" type="presParOf" srcId="{BE37DA65-FA4D-4997-BAE4-10763B3BC22F}" destId="{B6CBBE03-6AC5-4002-A329-8C4F94B5C5B1}" srcOrd="3" destOrd="0" presId="urn:microsoft.com/office/officeart/2008/layout/LinedList"/>
    <dgm:cxn modelId="{06D7377F-5E62-48A3-8100-6E96DBF078A0}" type="presParOf" srcId="{B6CBBE03-6AC5-4002-A329-8C4F94B5C5B1}" destId="{A149322E-4D36-48FD-A20C-9FBDF1E40D6D}" srcOrd="0" destOrd="0" presId="urn:microsoft.com/office/officeart/2008/layout/LinedList"/>
    <dgm:cxn modelId="{407709BD-05A5-4D51-9BA2-2DD0F358BF16}" type="presParOf" srcId="{B6CBBE03-6AC5-4002-A329-8C4F94B5C5B1}" destId="{E25B2B2B-8C0B-4784-ABD1-7E451EBE857E}" srcOrd="1" destOrd="0" presId="urn:microsoft.com/office/officeart/2008/layout/LinedList"/>
    <dgm:cxn modelId="{C18FA043-E412-46A6-ABD7-1C389583404E}" type="presParOf" srcId="{BE37DA65-FA4D-4997-BAE4-10763B3BC22F}" destId="{8C17EBD3-FB2F-42E1-84C9-3243D8528F35}" srcOrd="4" destOrd="0" presId="urn:microsoft.com/office/officeart/2008/layout/LinedList"/>
    <dgm:cxn modelId="{66F1DD3A-22EF-4E3C-9F77-FB94B9C91B9E}" type="presParOf" srcId="{BE37DA65-FA4D-4997-BAE4-10763B3BC22F}" destId="{9326F3EC-B6A8-40B7-8D67-5D5077599908}" srcOrd="5" destOrd="0" presId="urn:microsoft.com/office/officeart/2008/layout/LinedList"/>
    <dgm:cxn modelId="{8333928C-7193-4800-A92E-242DE43416B6}" type="presParOf" srcId="{9326F3EC-B6A8-40B7-8D67-5D5077599908}" destId="{BBE0A67F-789E-4AD4-8D97-5660850EE462}" srcOrd="0" destOrd="0" presId="urn:microsoft.com/office/officeart/2008/layout/LinedList"/>
    <dgm:cxn modelId="{40924D63-E635-431B-A2D6-782C52D3BE03}" type="presParOf" srcId="{9326F3EC-B6A8-40B7-8D67-5D5077599908}" destId="{EF7AD146-5929-41C4-BC52-76632E6CDC08}" srcOrd="1" destOrd="0" presId="urn:microsoft.com/office/officeart/2008/layout/LinedList"/>
    <dgm:cxn modelId="{887F11F0-E9B1-49D4-8005-1F98B06CB3C0}" type="presParOf" srcId="{BE37DA65-FA4D-4997-BAE4-10763B3BC22F}" destId="{4CBD7FC1-515F-48ED-9DB8-95EEB6186F46}" srcOrd="6" destOrd="0" presId="urn:microsoft.com/office/officeart/2008/layout/LinedList"/>
    <dgm:cxn modelId="{6CF054C7-4668-42CC-901B-563A050A0545}" type="presParOf" srcId="{BE37DA65-FA4D-4997-BAE4-10763B3BC22F}" destId="{8184C87D-0C25-4723-85C3-16E40CC36686}" srcOrd="7" destOrd="0" presId="urn:microsoft.com/office/officeart/2008/layout/LinedList"/>
    <dgm:cxn modelId="{0F742E30-9015-4AEF-8C9A-AD11097D1997}" type="presParOf" srcId="{8184C87D-0C25-4723-85C3-16E40CC36686}" destId="{88FB85FB-C8C1-48B8-BD28-E0C3AB99754E}" srcOrd="0" destOrd="0" presId="urn:microsoft.com/office/officeart/2008/layout/LinedList"/>
    <dgm:cxn modelId="{1B7EFC00-7035-4B81-9D5C-5E1DAEDA9E57}" type="presParOf" srcId="{8184C87D-0C25-4723-85C3-16E40CC36686}" destId="{4E839F05-FAD6-4DF5-9D08-61FD1BD30D13}" srcOrd="1" destOrd="0" presId="urn:microsoft.com/office/officeart/2008/layout/LinedList"/>
    <dgm:cxn modelId="{C195B880-CAD5-4346-9C6C-FAD95D842815}" type="presParOf" srcId="{BE37DA65-FA4D-4997-BAE4-10763B3BC22F}" destId="{D6415228-F1AD-49F0-B76B-66A7DDDA6BB8}" srcOrd="8" destOrd="0" presId="urn:microsoft.com/office/officeart/2008/layout/LinedList"/>
    <dgm:cxn modelId="{8D537F67-19B1-402B-94D1-3C75DF1D00ED}" type="presParOf" srcId="{BE37DA65-FA4D-4997-BAE4-10763B3BC22F}" destId="{0D1CC83B-F5FF-4F49-8613-339A375137B6}" srcOrd="9" destOrd="0" presId="urn:microsoft.com/office/officeart/2008/layout/LinedList"/>
    <dgm:cxn modelId="{FBFBCAFF-9BFA-4AEE-927A-D12FCAE1E7AA}" type="presParOf" srcId="{0D1CC83B-F5FF-4F49-8613-339A375137B6}" destId="{AF91B56A-51FC-4675-891B-CF0D91398B73}" srcOrd="0" destOrd="0" presId="urn:microsoft.com/office/officeart/2008/layout/LinedList"/>
    <dgm:cxn modelId="{8BD52704-C011-4957-9C70-A8154692454D}" type="presParOf" srcId="{0D1CC83B-F5FF-4F49-8613-339A375137B6}" destId="{AC750C90-F8B0-43AA-8643-B33C1032857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1279394-C651-4A2F-B06C-007F2E6DBD6D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529B1B5-A4AF-49B0-8D64-0F9BBE0BF0E0}">
      <dgm:prSet/>
      <dgm:spPr/>
      <dgm:t>
        <a:bodyPr/>
        <a:lstStyle/>
        <a:p>
          <a:r>
            <a:rPr lang="en-GB"/>
            <a:t>Model rational language and problem-solving</a:t>
          </a:r>
          <a:endParaRPr lang="en-US"/>
        </a:p>
      </dgm:t>
    </dgm:pt>
    <dgm:pt modelId="{677215BF-CF79-4D74-A15C-1E14C6D4AC9A}" type="parTrans" cxnId="{3E18C747-0ADB-408C-A1B5-58D803D4D1A7}">
      <dgm:prSet/>
      <dgm:spPr/>
      <dgm:t>
        <a:bodyPr/>
        <a:lstStyle/>
        <a:p>
          <a:endParaRPr lang="en-US"/>
        </a:p>
      </dgm:t>
    </dgm:pt>
    <dgm:pt modelId="{905ABBB6-3AF0-4C87-9697-3209D4542CFC}" type="sibTrans" cxnId="{3E18C747-0ADB-408C-A1B5-58D803D4D1A7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A1EE0487-6685-4F10-B657-9E89578F8C14}">
      <dgm:prSet/>
      <dgm:spPr/>
      <dgm:t>
        <a:bodyPr/>
        <a:lstStyle/>
        <a:p>
          <a:r>
            <a:rPr lang="en-GB"/>
            <a:t>Treat feedback as growth, not judgment</a:t>
          </a:r>
          <a:endParaRPr lang="en-US"/>
        </a:p>
      </dgm:t>
    </dgm:pt>
    <dgm:pt modelId="{9839FCF3-C375-4587-904A-BC36EBD5CB17}" type="parTrans" cxnId="{FE502774-BC84-442B-B722-5394F9C1DC8E}">
      <dgm:prSet/>
      <dgm:spPr/>
      <dgm:t>
        <a:bodyPr/>
        <a:lstStyle/>
        <a:p>
          <a:endParaRPr lang="en-US"/>
        </a:p>
      </dgm:t>
    </dgm:pt>
    <dgm:pt modelId="{B2F68081-82F6-4B2F-B5E8-E5A9B9266121}" type="sibTrans" cxnId="{FE502774-BC84-442B-B722-5394F9C1DC8E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D12571D1-CE44-4123-A061-5BC0A76138D1}">
      <dgm:prSet/>
      <dgm:spPr/>
      <dgm:t>
        <a:bodyPr/>
        <a:lstStyle/>
        <a:p>
          <a:r>
            <a:rPr lang="en-GB"/>
            <a:t>Reinforce effort and specific behaviours, not global labels</a:t>
          </a:r>
          <a:endParaRPr lang="en-US"/>
        </a:p>
      </dgm:t>
    </dgm:pt>
    <dgm:pt modelId="{3287D3AB-793B-489D-A8F6-5382ACCAE2DB}" type="parTrans" cxnId="{EB2DCF88-8A67-4061-8163-02DD4B281761}">
      <dgm:prSet/>
      <dgm:spPr/>
      <dgm:t>
        <a:bodyPr/>
        <a:lstStyle/>
        <a:p>
          <a:endParaRPr lang="en-US"/>
        </a:p>
      </dgm:t>
    </dgm:pt>
    <dgm:pt modelId="{A44E14B6-7148-4AD1-B632-3C3E521836E7}" type="sibTrans" cxnId="{EB2DCF88-8A67-4061-8163-02DD4B28176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AD4A36E7-3C52-4EDA-8C7B-E0D1561D7B29}">
      <dgm:prSet/>
      <dgm:spPr/>
      <dgm:t>
        <a:bodyPr/>
        <a:lstStyle/>
        <a:p>
          <a:r>
            <a:rPr lang="en-GB"/>
            <a:t>Ask: “What belief helped or hurt us here? What’s a better one?”</a:t>
          </a:r>
          <a:endParaRPr lang="en-US"/>
        </a:p>
      </dgm:t>
    </dgm:pt>
    <dgm:pt modelId="{B4DE12E5-AF5D-40B0-B637-8806751E7104}" type="parTrans" cxnId="{8C85058F-1A61-4435-9DAB-6F0D1A3A11C9}">
      <dgm:prSet/>
      <dgm:spPr/>
      <dgm:t>
        <a:bodyPr/>
        <a:lstStyle/>
        <a:p>
          <a:endParaRPr lang="en-US"/>
        </a:p>
      </dgm:t>
    </dgm:pt>
    <dgm:pt modelId="{364D30F0-52DB-4928-A36E-4FC2A65A9377}" type="sibTrans" cxnId="{8C85058F-1A61-4435-9DAB-6F0D1A3A11C9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1CD376C2-BA7B-451F-B1E3-428A02FB6F2D}" type="pres">
      <dgm:prSet presAssocID="{91279394-C651-4A2F-B06C-007F2E6DBD6D}" presName="Name0" presStyleCnt="0">
        <dgm:presLayoutVars>
          <dgm:animLvl val="lvl"/>
          <dgm:resizeHandles val="exact"/>
        </dgm:presLayoutVars>
      </dgm:prSet>
      <dgm:spPr/>
    </dgm:pt>
    <dgm:pt modelId="{66CFF0A2-BF78-48F4-BD28-B34FC1142144}" type="pres">
      <dgm:prSet presAssocID="{9529B1B5-A4AF-49B0-8D64-0F9BBE0BF0E0}" presName="compositeNode" presStyleCnt="0">
        <dgm:presLayoutVars>
          <dgm:bulletEnabled val="1"/>
        </dgm:presLayoutVars>
      </dgm:prSet>
      <dgm:spPr/>
    </dgm:pt>
    <dgm:pt modelId="{863DC425-FE64-40BC-B168-283DB3AA5EA0}" type="pres">
      <dgm:prSet presAssocID="{9529B1B5-A4AF-49B0-8D64-0F9BBE0BF0E0}" presName="bgRect" presStyleLbl="bgAccFollowNode1" presStyleIdx="0" presStyleCnt="4"/>
      <dgm:spPr/>
    </dgm:pt>
    <dgm:pt modelId="{6A094063-3E01-4D73-9FF8-B56DD56A7C19}" type="pres">
      <dgm:prSet presAssocID="{905ABBB6-3AF0-4C87-9697-3209D4542CFC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91A4C382-E114-40EB-9F04-A6A0EE0AE51E}" type="pres">
      <dgm:prSet presAssocID="{9529B1B5-A4AF-49B0-8D64-0F9BBE0BF0E0}" presName="bottomLine" presStyleLbl="alignNode1" presStyleIdx="1" presStyleCnt="8">
        <dgm:presLayoutVars/>
      </dgm:prSet>
      <dgm:spPr/>
    </dgm:pt>
    <dgm:pt modelId="{AD562634-9307-4CD8-AFD5-9D7031EEA569}" type="pres">
      <dgm:prSet presAssocID="{9529B1B5-A4AF-49B0-8D64-0F9BBE0BF0E0}" presName="nodeText" presStyleLbl="bgAccFollowNode1" presStyleIdx="0" presStyleCnt="4">
        <dgm:presLayoutVars>
          <dgm:bulletEnabled val="1"/>
        </dgm:presLayoutVars>
      </dgm:prSet>
      <dgm:spPr/>
    </dgm:pt>
    <dgm:pt modelId="{098CCE6A-E4AC-480D-A51C-1B917365F4F8}" type="pres">
      <dgm:prSet presAssocID="{905ABBB6-3AF0-4C87-9697-3209D4542CFC}" presName="sibTrans" presStyleCnt="0"/>
      <dgm:spPr/>
    </dgm:pt>
    <dgm:pt modelId="{5C12D94A-AA0C-4546-BCCF-FA96D8494322}" type="pres">
      <dgm:prSet presAssocID="{A1EE0487-6685-4F10-B657-9E89578F8C14}" presName="compositeNode" presStyleCnt="0">
        <dgm:presLayoutVars>
          <dgm:bulletEnabled val="1"/>
        </dgm:presLayoutVars>
      </dgm:prSet>
      <dgm:spPr/>
    </dgm:pt>
    <dgm:pt modelId="{AFEF93B8-AFFC-48A3-BE37-405342B79618}" type="pres">
      <dgm:prSet presAssocID="{A1EE0487-6685-4F10-B657-9E89578F8C14}" presName="bgRect" presStyleLbl="bgAccFollowNode1" presStyleIdx="1" presStyleCnt="4"/>
      <dgm:spPr/>
    </dgm:pt>
    <dgm:pt modelId="{2C13DB68-A1D0-4AED-AFFF-F4CF42421621}" type="pres">
      <dgm:prSet presAssocID="{B2F68081-82F6-4B2F-B5E8-E5A9B9266121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BABA7303-93F8-48DD-BB13-CDFD9E544794}" type="pres">
      <dgm:prSet presAssocID="{A1EE0487-6685-4F10-B657-9E89578F8C14}" presName="bottomLine" presStyleLbl="alignNode1" presStyleIdx="3" presStyleCnt="8">
        <dgm:presLayoutVars/>
      </dgm:prSet>
      <dgm:spPr/>
    </dgm:pt>
    <dgm:pt modelId="{66AF73B7-22FC-4781-B8E2-6611CA5352AC}" type="pres">
      <dgm:prSet presAssocID="{A1EE0487-6685-4F10-B657-9E89578F8C14}" presName="nodeText" presStyleLbl="bgAccFollowNode1" presStyleIdx="1" presStyleCnt="4">
        <dgm:presLayoutVars>
          <dgm:bulletEnabled val="1"/>
        </dgm:presLayoutVars>
      </dgm:prSet>
      <dgm:spPr/>
    </dgm:pt>
    <dgm:pt modelId="{F0764007-E587-437D-9261-E0A26B806B2E}" type="pres">
      <dgm:prSet presAssocID="{B2F68081-82F6-4B2F-B5E8-E5A9B9266121}" presName="sibTrans" presStyleCnt="0"/>
      <dgm:spPr/>
    </dgm:pt>
    <dgm:pt modelId="{8C9C265E-5871-4539-967F-81311264E8F1}" type="pres">
      <dgm:prSet presAssocID="{D12571D1-CE44-4123-A061-5BC0A76138D1}" presName="compositeNode" presStyleCnt="0">
        <dgm:presLayoutVars>
          <dgm:bulletEnabled val="1"/>
        </dgm:presLayoutVars>
      </dgm:prSet>
      <dgm:spPr/>
    </dgm:pt>
    <dgm:pt modelId="{AE290E9F-0589-43A1-95C2-2F9D7F85F58B}" type="pres">
      <dgm:prSet presAssocID="{D12571D1-CE44-4123-A061-5BC0A76138D1}" presName="bgRect" presStyleLbl="bgAccFollowNode1" presStyleIdx="2" presStyleCnt="4"/>
      <dgm:spPr/>
    </dgm:pt>
    <dgm:pt modelId="{01559256-66C7-4AA7-96F2-7D7D6615460D}" type="pres">
      <dgm:prSet presAssocID="{A44E14B6-7148-4AD1-B632-3C3E521836E7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9254F559-2ACD-402C-A548-20359AF6CF30}" type="pres">
      <dgm:prSet presAssocID="{D12571D1-CE44-4123-A061-5BC0A76138D1}" presName="bottomLine" presStyleLbl="alignNode1" presStyleIdx="5" presStyleCnt="8">
        <dgm:presLayoutVars/>
      </dgm:prSet>
      <dgm:spPr/>
    </dgm:pt>
    <dgm:pt modelId="{7321C100-71F6-4026-94DC-21AAF9F05738}" type="pres">
      <dgm:prSet presAssocID="{D12571D1-CE44-4123-A061-5BC0A76138D1}" presName="nodeText" presStyleLbl="bgAccFollowNode1" presStyleIdx="2" presStyleCnt="4">
        <dgm:presLayoutVars>
          <dgm:bulletEnabled val="1"/>
        </dgm:presLayoutVars>
      </dgm:prSet>
      <dgm:spPr/>
    </dgm:pt>
    <dgm:pt modelId="{2E74D5C3-B1F8-4A52-9DA3-045E34AB7717}" type="pres">
      <dgm:prSet presAssocID="{A44E14B6-7148-4AD1-B632-3C3E521836E7}" presName="sibTrans" presStyleCnt="0"/>
      <dgm:spPr/>
    </dgm:pt>
    <dgm:pt modelId="{BC9B384E-3547-4F4D-A17E-A95B9B9DEA0E}" type="pres">
      <dgm:prSet presAssocID="{AD4A36E7-3C52-4EDA-8C7B-E0D1561D7B29}" presName="compositeNode" presStyleCnt="0">
        <dgm:presLayoutVars>
          <dgm:bulletEnabled val="1"/>
        </dgm:presLayoutVars>
      </dgm:prSet>
      <dgm:spPr/>
    </dgm:pt>
    <dgm:pt modelId="{7EE1E108-9785-4C1E-BC7A-3380B4B58459}" type="pres">
      <dgm:prSet presAssocID="{AD4A36E7-3C52-4EDA-8C7B-E0D1561D7B29}" presName="bgRect" presStyleLbl="bgAccFollowNode1" presStyleIdx="3" presStyleCnt="4"/>
      <dgm:spPr/>
    </dgm:pt>
    <dgm:pt modelId="{AFE5AC9F-4800-401C-9D00-0F0B686C49A5}" type="pres">
      <dgm:prSet presAssocID="{364D30F0-52DB-4928-A36E-4FC2A65A9377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227F50BB-19F8-4A2E-BB80-424EEF55A6D6}" type="pres">
      <dgm:prSet presAssocID="{AD4A36E7-3C52-4EDA-8C7B-E0D1561D7B29}" presName="bottomLine" presStyleLbl="alignNode1" presStyleIdx="7" presStyleCnt="8">
        <dgm:presLayoutVars/>
      </dgm:prSet>
      <dgm:spPr/>
    </dgm:pt>
    <dgm:pt modelId="{C6BEF476-59A9-4C2D-9429-FDF2ECEC7ECC}" type="pres">
      <dgm:prSet presAssocID="{AD4A36E7-3C52-4EDA-8C7B-E0D1561D7B29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6386AD0A-AFDF-4788-8A51-A2CAC3039AE0}" type="presOf" srcId="{AD4A36E7-3C52-4EDA-8C7B-E0D1561D7B29}" destId="{C6BEF476-59A9-4C2D-9429-FDF2ECEC7ECC}" srcOrd="1" destOrd="0" presId="urn:microsoft.com/office/officeart/2016/7/layout/BasicLinearProcessNumbered"/>
    <dgm:cxn modelId="{8B9BCE19-71D0-4269-BE1C-87125D4E749E}" type="presOf" srcId="{B2F68081-82F6-4B2F-B5E8-E5A9B9266121}" destId="{2C13DB68-A1D0-4AED-AFFF-F4CF42421621}" srcOrd="0" destOrd="0" presId="urn:microsoft.com/office/officeart/2016/7/layout/BasicLinearProcessNumbered"/>
    <dgm:cxn modelId="{5B56F05B-DF88-4A6C-9819-139993F19C47}" type="presOf" srcId="{364D30F0-52DB-4928-A36E-4FC2A65A9377}" destId="{AFE5AC9F-4800-401C-9D00-0F0B686C49A5}" srcOrd="0" destOrd="0" presId="urn:microsoft.com/office/officeart/2016/7/layout/BasicLinearProcessNumbered"/>
    <dgm:cxn modelId="{3E18C747-0ADB-408C-A1B5-58D803D4D1A7}" srcId="{91279394-C651-4A2F-B06C-007F2E6DBD6D}" destId="{9529B1B5-A4AF-49B0-8D64-0F9BBE0BF0E0}" srcOrd="0" destOrd="0" parTransId="{677215BF-CF79-4D74-A15C-1E14C6D4AC9A}" sibTransId="{905ABBB6-3AF0-4C87-9697-3209D4542CFC}"/>
    <dgm:cxn modelId="{22875148-5B52-4441-A40F-2756BC060275}" type="presOf" srcId="{A1EE0487-6685-4F10-B657-9E89578F8C14}" destId="{AFEF93B8-AFFC-48A3-BE37-405342B79618}" srcOrd="0" destOrd="0" presId="urn:microsoft.com/office/officeart/2016/7/layout/BasicLinearProcessNumbered"/>
    <dgm:cxn modelId="{FE502774-BC84-442B-B722-5394F9C1DC8E}" srcId="{91279394-C651-4A2F-B06C-007F2E6DBD6D}" destId="{A1EE0487-6685-4F10-B657-9E89578F8C14}" srcOrd="1" destOrd="0" parTransId="{9839FCF3-C375-4587-904A-BC36EBD5CB17}" sibTransId="{B2F68081-82F6-4B2F-B5E8-E5A9B9266121}"/>
    <dgm:cxn modelId="{3A39FD75-4BE4-4F47-AF71-85943F6683B4}" type="presOf" srcId="{9529B1B5-A4AF-49B0-8D64-0F9BBE0BF0E0}" destId="{863DC425-FE64-40BC-B168-283DB3AA5EA0}" srcOrd="0" destOrd="0" presId="urn:microsoft.com/office/officeart/2016/7/layout/BasicLinearProcessNumbered"/>
    <dgm:cxn modelId="{84028D86-6F5A-419B-A4DE-6D8FBBA9106A}" type="presOf" srcId="{AD4A36E7-3C52-4EDA-8C7B-E0D1561D7B29}" destId="{7EE1E108-9785-4C1E-BC7A-3380B4B58459}" srcOrd="0" destOrd="0" presId="urn:microsoft.com/office/officeart/2016/7/layout/BasicLinearProcessNumbered"/>
    <dgm:cxn modelId="{EB2DCF88-8A67-4061-8163-02DD4B281761}" srcId="{91279394-C651-4A2F-B06C-007F2E6DBD6D}" destId="{D12571D1-CE44-4123-A061-5BC0A76138D1}" srcOrd="2" destOrd="0" parTransId="{3287D3AB-793B-489D-A8F6-5382ACCAE2DB}" sibTransId="{A44E14B6-7148-4AD1-B632-3C3E521836E7}"/>
    <dgm:cxn modelId="{8C85058F-1A61-4435-9DAB-6F0D1A3A11C9}" srcId="{91279394-C651-4A2F-B06C-007F2E6DBD6D}" destId="{AD4A36E7-3C52-4EDA-8C7B-E0D1561D7B29}" srcOrd="3" destOrd="0" parTransId="{B4DE12E5-AF5D-40B0-B637-8806751E7104}" sibTransId="{364D30F0-52DB-4928-A36E-4FC2A65A9377}"/>
    <dgm:cxn modelId="{B6B8599F-4B3E-4BF9-A60E-18C54DA4A7EE}" type="presOf" srcId="{91279394-C651-4A2F-B06C-007F2E6DBD6D}" destId="{1CD376C2-BA7B-451F-B1E3-428A02FB6F2D}" srcOrd="0" destOrd="0" presId="urn:microsoft.com/office/officeart/2016/7/layout/BasicLinearProcessNumbered"/>
    <dgm:cxn modelId="{1BACB2A3-C61C-4B1B-AA2E-8AAB163927C5}" type="presOf" srcId="{A1EE0487-6685-4F10-B657-9E89578F8C14}" destId="{66AF73B7-22FC-4781-B8E2-6611CA5352AC}" srcOrd="1" destOrd="0" presId="urn:microsoft.com/office/officeart/2016/7/layout/BasicLinearProcessNumbered"/>
    <dgm:cxn modelId="{9D5A0CA7-40F4-4D75-B42D-22B6461CB970}" type="presOf" srcId="{9529B1B5-A4AF-49B0-8D64-0F9BBE0BF0E0}" destId="{AD562634-9307-4CD8-AFD5-9D7031EEA569}" srcOrd="1" destOrd="0" presId="urn:microsoft.com/office/officeart/2016/7/layout/BasicLinearProcessNumbered"/>
    <dgm:cxn modelId="{AAA8ABB2-9FEE-4CFF-BEAD-CDC44C97FA01}" type="presOf" srcId="{D12571D1-CE44-4123-A061-5BC0A76138D1}" destId="{7321C100-71F6-4026-94DC-21AAF9F05738}" srcOrd="1" destOrd="0" presId="urn:microsoft.com/office/officeart/2016/7/layout/BasicLinearProcessNumbered"/>
    <dgm:cxn modelId="{51DA38C2-8162-4585-8BE2-1B1B2B64CDD8}" type="presOf" srcId="{A44E14B6-7148-4AD1-B632-3C3E521836E7}" destId="{01559256-66C7-4AA7-96F2-7D7D6615460D}" srcOrd="0" destOrd="0" presId="urn:microsoft.com/office/officeart/2016/7/layout/BasicLinearProcessNumbered"/>
    <dgm:cxn modelId="{B1B777D4-A360-403B-8B52-65C630FF7C2D}" type="presOf" srcId="{905ABBB6-3AF0-4C87-9697-3209D4542CFC}" destId="{6A094063-3E01-4D73-9FF8-B56DD56A7C19}" srcOrd="0" destOrd="0" presId="urn:microsoft.com/office/officeart/2016/7/layout/BasicLinearProcessNumbered"/>
    <dgm:cxn modelId="{65B325F9-FD1A-41DC-A91C-08BB221B9CBC}" type="presOf" srcId="{D12571D1-CE44-4123-A061-5BC0A76138D1}" destId="{AE290E9F-0589-43A1-95C2-2F9D7F85F58B}" srcOrd="0" destOrd="0" presId="urn:microsoft.com/office/officeart/2016/7/layout/BasicLinearProcessNumbered"/>
    <dgm:cxn modelId="{469C2081-131B-471C-91FB-82906CB86DD6}" type="presParOf" srcId="{1CD376C2-BA7B-451F-B1E3-428A02FB6F2D}" destId="{66CFF0A2-BF78-48F4-BD28-B34FC1142144}" srcOrd="0" destOrd="0" presId="urn:microsoft.com/office/officeart/2016/7/layout/BasicLinearProcessNumbered"/>
    <dgm:cxn modelId="{F19B683B-D473-4EDC-B08F-76A3E70C304D}" type="presParOf" srcId="{66CFF0A2-BF78-48F4-BD28-B34FC1142144}" destId="{863DC425-FE64-40BC-B168-283DB3AA5EA0}" srcOrd="0" destOrd="0" presId="urn:microsoft.com/office/officeart/2016/7/layout/BasicLinearProcessNumbered"/>
    <dgm:cxn modelId="{82733B69-D8CE-4D4A-91AA-B739F4F5927E}" type="presParOf" srcId="{66CFF0A2-BF78-48F4-BD28-B34FC1142144}" destId="{6A094063-3E01-4D73-9FF8-B56DD56A7C19}" srcOrd="1" destOrd="0" presId="urn:microsoft.com/office/officeart/2016/7/layout/BasicLinearProcessNumbered"/>
    <dgm:cxn modelId="{9FB1DBC5-5D7B-4653-81E2-5926B286AB6B}" type="presParOf" srcId="{66CFF0A2-BF78-48F4-BD28-B34FC1142144}" destId="{91A4C382-E114-40EB-9F04-A6A0EE0AE51E}" srcOrd="2" destOrd="0" presId="urn:microsoft.com/office/officeart/2016/7/layout/BasicLinearProcessNumbered"/>
    <dgm:cxn modelId="{A9BB6562-930E-4B8F-ADB5-EF48DF6413B7}" type="presParOf" srcId="{66CFF0A2-BF78-48F4-BD28-B34FC1142144}" destId="{AD562634-9307-4CD8-AFD5-9D7031EEA569}" srcOrd="3" destOrd="0" presId="urn:microsoft.com/office/officeart/2016/7/layout/BasicLinearProcessNumbered"/>
    <dgm:cxn modelId="{AD7472C4-5DE2-46A3-A90E-40DCC0E34FE8}" type="presParOf" srcId="{1CD376C2-BA7B-451F-B1E3-428A02FB6F2D}" destId="{098CCE6A-E4AC-480D-A51C-1B917365F4F8}" srcOrd="1" destOrd="0" presId="urn:microsoft.com/office/officeart/2016/7/layout/BasicLinearProcessNumbered"/>
    <dgm:cxn modelId="{FC1AB467-7B84-4836-BE79-67F1C0F2F1C8}" type="presParOf" srcId="{1CD376C2-BA7B-451F-B1E3-428A02FB6F2D}" destId="{5C12D94A-AA0C-4546-BCCF-FA96D8494322}" srcOrd="2" destOrd="0" presId="urn:microsoft.com/office/officeart/2016/7/layout/BasicLinearProcessNumbered"/>
    <dgm:cxn modelId="{D8B30D45-EDA3-4C29-8A0E-3DD39107FB0E}" type="presParOf" srcId="{5C12D94A-AA0C-4546-BCCF-FA96D8494322}" destId="{AFEF93B8-AFFC-48A3-BE37-405342B79618}" srcOrd="0" destOrd="0" presId="urn:microsoft.com/office/officeart/2016/7/layout/BasicLinearProcessNumbered"/>
    <dgm:cxn modelId="{46487DB2-7502-4278-8F94-8F10E1CE2D24}" type="presParOf" srcId="{5C12D94A-AA0C-4546-BCCF-FA96D8494322}" destId="{2C13DB68-A1D0-4AED-AFFF-F4CF42421621}" srcOrd="1" destOrd="0" presId="urn:microsoft.com/office/officeart/2016/7/layout/BasicLinearProcessNumbered"/>
    <dgm:cxn modelId="{D76F5503-3C78-4B8E-8D2D-DD4ED0A35FAD}" type="presParOf" srcId="{5C12D94A-AA0C-4546-BCCF-FA96D8494322}" destId="{BABA7303-93F8-48DD-BB13-CDFD9E544794}" srcOrd="2" destOrd="0" presId="urn:microsoft.com/office/officeart/2016/7/layout/BasicLinearProcessNumbered"/>
    <dgm:cxn modelId="{358DD037-9B50-4D2A-B1FB-DA3F25FC1120}" type="presParOf" srcId="{5C12D94A-AA0C-4546-BCCF-FA96D8494322}" destId="{66AF73B7-22FC-4781-B8E2-6611CA5352AC}" srcOrd="3" destOrd="0" presId="urn:microsoft.com/office/officeart/2016/7/layout/BasicLinearProcessNumbered"/>
    <dgm:cxn modelId="{BB1DB631-C7A6-4942-AB3A-63D320EFAD36}" type="presParOf" srcId="{1CD376C2-BA7B-451F-B1E3-428A02FB6F2D}" destId="{F0764007-E587-437D-9261-E0A26B806B2E}" srcOrd="3" destOrd="0" presId="urn:microsoft.com/office/officeart/2016/7/layout/BasicLinearProcessNumbered"/>
    <dgm:cxn modelId="{8F354D12-16C2-4B00-B9D7-58921B5D0887}" type="presParOf" srcId="{1CD376C2-BA7B-451F-B1E3-428A02FB6F2D}" destId="{8C9C265E-5871-4539-967F-81311264E8F1}" srcOrd="4" destOrd="0" presId="urn:microsoft.com/office/officeart/2016/7/layout/BasicLinearProcessNumbered"/>
    <dgm:cxn modelId="{7360670A-F13F-47EE-A3ED-F12E4F741765}" type="presParOf" srcId="{8C9C265E-5871-4539-967F-81311264E8F1}" destId="{AE290E9F-0589-43A1-95C2-2F9D7F85F58B}" srcOrd="0" destOrd="0" presId="urn:microsoft.com/office/officeart/2016/7/layout/BasicLinearProcessNumbered"/>
    <dgm:cxn modelId="{393822EB-EE94-4DD1-B833-81F859D89A14}" type="presParOf" srcId="{8C9C265E-5871-4539-967F-81311264E8F1}" destId="{01559256-66C7-4AA7-96F2-7D7D6615460D}" srcOrd="1" destOrd="0" presId="urn:microsoft.com/office/officeart/2016/7/layout/BasicLinearProcessNumbered"/>
    <dgm:cxn modelId="{DBE9AB43-E2C4-4C90-BB1C-1B63A9CAD987}" type="presParOf" srcId="{8C9C265E-5871-4539-967F-81311264E8F1}" destId="{9254F559-2ACD-402C-A548-20359AF6CF30}" srcOrd="2" destOrd="0" presId="urn:microsoft.com/office/officeart/2016/7/layout/BasicLinearProcessNumbered"/>
    <dgm:cxn modelId="{B4A09C80-E25E-4D32-8F2B-6C8789C7E3A2}" type="presParOf" srcId="{8C9C265E-5871-4539-967F-81311264E8F1}" destId="{7321C100-71F6-4026-94DC-21AAF9F05738}" srcOrd="3" destOrd="0" presId="urn:microsoft.com/office/officeart/2016/7/layout/BasicLinearProcessNumbered"/>
    <dgm:cxn modelId="{A018B2F9-040D-4309-BEFB-41D8CCA46955}" type="presParOf" srcId="{1CD376C2-BA7B-451F-B1E3-428A02FB6F2D}" destId="{2E74D5C3-B1F8-4A52-9DA3-045E34AB7717}" srcOrd="5" destOrd="0" presId="urn:microsoft.com/office/officeart/2016/7/layout/BasicLinearProcessNumbered"/>
    <dgm:cxn modelId="{8144CC9C-2742-4F8A-9399-1B47257D19C8}" type="presParOf" srcId="{1CD376C2-BA7B-451F-B1E3-428A02FB6F2D}" destId="{BC9B384E-3547-4F4D-A17E-A95B9B9DEA0E}" srcOrd="6" destOrd="0" presId="urn:microsoft.com/office/officeart/2016/7/layout/BasicLinearProcessNumbered"/>
    <dgm:cxn modelId="{CF3F5CFF-18D3-4B69-A7C3-6EEC1F553620}" type="presParOf" srcId="{BC9B384E-3547-4F4D-A17E-A95B9B9DEA0E}" destId="{7EE1E108-9785-4C1E-BC7A-3380B4B58459}" srcOrd="0" destOrd="0" presId="urn:microsoft.com/office/officeart/2016/7/layout/BasicLinearProcessNumbered"/>
    <dgm:cxn modelId="{B418FB9B-1B4C-404D-9B93-46355B9D7650}" type="presParOf" srcId="{BC9B384E-3547-4F4D-A17E-A95B9B9DEA0E}" destId="{AFE5AC9F-4800-401C-9D00-0F0B686C49A5}" srcOrd="1" destOrd="0" presId="urn:microsoft.com/office/officeart/2016/7/layout/BasicLinearProcessNumbered"/>
    <dgm:cxn modelId="{D0CDF86C-F835-4B41-A118-1F6EF0D66939}" type="presParOf" srcId="{BC9B384E-3547-4F4D-A17E-A95B9B9DEA0E}" destId="{227F50BB-19F8-4A2E-BB80-424EEF55A6D6}" srcOrd="2" destOrd="0" presId="urn:microsoft.com/office/officeart/2016/7/layout/BasicLinearProcessNumbered"/>
    <dgm:cxn modelId="{CAE6C9B9-907D-4006-888D-F00824859967}" type="presParOf" srcId="{BC9B384E-3547-4F4D-A17E-A95B9B9DEA0E}" destId="{C6BEF476-59A9-4C2D-9429-FDF2ECEC7ECC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D176542-1021-490F-92AC-0274B3485697}" type="doc">
      <dgm:prSet loTypeId="urn:microsoft.com/office/officeart/2005/8/layout/cycle1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D42BE85-9644-452F-AC48-BB05EE696BE7}">
      <dgm:prSet/>
      <dgm:spPr/>
      <dgm:t>
        <a:bodyPr/>
        <a:lstStyle/>
        <a:p>
          <a:r>
            <a:rPr lang="en-GB"/>
            <a:t>Intensity: rate emotions 0–10 (trend down)</a:t>
          </a:r>
          <a:endParaRPr lang="en-US"/>
        </a:p>
      </dgm:t>
    </dgm:pt>
    <dgm:pt modelId="{D3CC4D40-8118-4226-80DD-DED61336E504}" type="parTrans" cxnId="{801B16CD-4CC6-48A3-992B-413C78E7430D}">
      <dgm:prSet/>
      <dgm:spPr/>
      <dgm:t>
        <a:bodyPr/>
        <a:lstStyle/>
        <a:p>
          <a:endParaRPr lang="en-US"/>
        </a:p>
      </dgm:t>
    </dgm:pt>
    <dgm:pt modelId="{01432AC7-CF99-4780-AD1A-7B87829766CB}" type="sibTrans" cxnId="{801B16CD-4CC6-48A3-992B-413C78E7430D}">
      <dgm:prSet/>
      <dgm:spPr/>
      <dgm:t>
        <a:bodyPr/>
        <a:lstStyle/>
        <a:p>
          <a:endParaRPr lang="en-US"/>
        </a:p>
      </dgm:t>
    </dgm:pt>
    <dgm:pt modelId="{B44D049D-0482-496F-B77F-9333B00B0526}">
      <dgm:prSet/>
      <dgm:spPr/>
      <dgm:t>
        <a:bodyPr/>
        <a:lstStyle/>
        <a:p>
          <a:r>
            <a:rPr lang="en-GB"/>
            <a:t>Speed: quicker recovery</a:t>
          </a:r>
          <a:endParaRPr lang="en-US"/>
        </a:p>
      </dgm:t>
    </dgm:pt>
    <dgm:pt modelId="{E9B6C326-3342-476F-98DE-C22706BFB0C3}" type="parTrans" cxnId="{B47EC5BE-8588-4528-9E16-B0DB5B5B64D7}">
      <dgm:prSet/>
      <dgm:spPr/>
      <dgm:t>
        <a:bodyPr/>
        <a:lstStyle/>
        <a:p>
          <a:endParaRPr lang="en-US"/>
        </a:p>
      </dgm:t>
    </dgm:pt>
    <dgm:pt modelId="{304324E4-420F-4B97-82C0-32AFB0650B48}" type="sibTrans" cxnId="{B47EC5BE-8588-4528-9E16-B0DB5B5B64D7}">
      <dgm:prSet/>
      <dgm:spPr/>
      <dgm:t>
        <a:bodyPr/>
        <a:lstStyle/>
        <a:p>
          <a:endParaRPr lang="en-US"/>
        </a:p>
      </dgm:t>
    </dgm:pt>
    <dgm:pt modelId="{CE0E65BE-8CD4-4575-A8E8-F58BC3B731CD}">
      <dgm:prSet/>
      <dgm:spPr/>
      <dgm:t>
        <a:bodyPr/>
        <a:lstStyle/>
        <a:p>
          <a:r>
            <a:rPr lang="en-GB"/>
            <a:t>Choice: more options seen, fewer “musts”</a:t>
          </a:r>
          <a:endParaRPr lang="en-US"/>
        </a:p>
      </dgm:t>
    </dgm:pt>
    <dgm:pt modelId="{8BB4C483-2771-40D3-B5C6-6E16B0518BAB}" type="parTrans" cxnId="{67BE0A08-1AF5-42B6-A56C-4CE03A1B6E48}">
      <dgm:prSet/>
      <dgm:spPr/>
      <dgm:t>
        <a:bodyPr/>
        <a:lstStyle/>
        <a:p>
          <a:endParaRPr lang="en-US"/>
        </a:p>
      </dgm:t>
    </dgm:pt>
    <dgm:pt modelId="{65886E5A-CBD2-474A-B818-B05EF93BF88F}" type="sibTrans" cxnId="{67BE0A08-1AF5-42B6-A56C-4CE03A1B6E48}">
      <dgm:prSet/>
      <dgm:spPr/>
      <dgm:t>
        <a:bodyPr/>
        <a:lstStyle/>
        <a:p>
          <a:endParaRPr lang="en-US"/>
        </a:p>
      </dgm:t>
    </dgm:pt>
    <dgm:pt modelId="{F20AB61C-DC58-4BF5-BA8B-C3912E2D5C8E}">
      <dgm:prSet/>
      <dgm:spPr/>
      <dgm:t>
        <a:bodyPr/>
        <a:lstStyle/>
        <a:p>
          <a:r>
            <a:rPr lang="en-GB"/>
            <a:t>Keep a simple 1–10 emotion tracker for 2 weeks</a:t>
          </a:r>
          <a:endParaRPr lang="en-US"/>
        </a:p>
      </dgm:t>
    </dgm:pt>
    <dgm:pt modelId="{2BD40A61-8784-4943-ADEE-CE729F0FF771}" type="parTrans" cxnId="{EBF8C057-7080-4F16-B8B5-825A6CB33255}">
      <dgm:prSet/>
      <dgm:spPr/>
      <dgm:t>
        <a:bodyPr/>
        <a:lstStyle/>
        <a:p>
          <a:endParaRPr lang="en-US"/>
        </a:p>
      </dgm:t>
    </dgm:pt>
    <dgm:pt modelId="{1D60A677-CF47-49EB-A9C8-A1AD5ECE0BED}" type="sibTrans" cxnId="{EBF8C057-7080-4F16-B8B5-825A6CB33255}">
      <dgm:prSet/>
      <dgm:spPr/>
      <dgm:t>
        <a:bodyPr/>
        <a:lstStyle/>
        <a:p>
          <a:endParaRPr lang="en-US"/>
        </a:p>
      </dgm:t>
    </dgm:pt>
    <dgm:pt modelId="{5652AB62-8DE8-46B8-BBA5-BDD648416EAE}" type="pres">
      <dgm:prSet presAssocID="{CD176542-1021-490F-92AC-0274B3485697}" presName="cycle" presStyleCnt="0">
        <dgm:presLayoutVars>
          <dgm:dir/>
          <dgm:resizeHandles val="exact"/>
        </dgm:presLayoutVars>
      </dgm:prSet>
      <dgm:spPr/>
    </dgm:pt>
    <dgm:pt modelId="{1A1F3263-578E-4401-A537-E9DF9BAC22F6}" type="pres">
      <dgm:prSet presAssocID="{1D42BE85-9644-452F-AC48-BB05EE696BE7}" presName="dummy" presStyleCnt="0"/>
      <dgm:spPr/>
    </dgm:pt>
    <dgm:pt modelId="{97C6789B-E34F-488E-9963-6E4814A2EEE5}" type="pres">
      <dgm:prSet presAssocID="{1D42BE85-9644-452F-AC48-BB05EE696BE7}" presName="node" presStyleLbl="revTx" presStyleIdx="0" presStyleCnt="4">
        <dgm:presLayoutVars>
          <dgm:bulletEnabled val="1"/>
        </dgm:presLayoutVars>
      </dgm:prSet>
      <dgm:spPr/>
    </dgm:pt>
    <dgm:pt modelId="{735DB7C1-C245-4F4F-8D71-028FD85DF270}" type="pres">
      <dgm:prSet presAssocID="{01432AC7-CF99-4780-AD1A-7B87829766CB}" presName="sibTrans" presStyleLbl="node1" presStyleIdx="0" presStyleCnt="4"/>
      <dgm:spPr/>
    </dgm:pt>
    <dgm:pt modelId="{D429A9C8-10CB-494C-8709-ECCF724F8B84}" type="pres">
      <dgm:prSet presAssocID="{B44D049D-0482-496F-B77F-9333B00B0526}" presName="dummy" presStyleCnt="0"/>
      <dgm:spPr/>
    </dgm:pt>
    <dgm:pt modelId="{CFB0EDA6-8E3F-4E28-8487-FBEE453290F0}" type="pres">
      <dgm:prSet presAssocID="{B44D049D-0482-496F-B77F-9333B00B0526}" presName="node" presStyleLbl="revTx" presStyleIdx="1" presStyleCnt="4">
        <dgm:presLayoutVars>
          <dgm:bulletEnabled val="1"/>
        </dgm:presLayoutVars>
      </dgm:prSet>
      <dgm:spPr/>
    </dgm:pt>
    <dgm:pt modelId="{39114FA0-1937-4E62-B553-E8FA54CA85D5}" type="pres">
      <dgm:prSet presAssocID="{304324E4-420F-4B97-82C0-32AFB0650B48}" presName="sibTrans" presStyleLbl="node1" presStyleIdx="1" presStyleCnt="4"/>
      <dgm:spPr/>
    </dgm:pt>
    <dgm:pt modelId="{DEFADA67-9A1B-4B21-AA32-3E96FE6FD1F5}" type="pres">
      <dgm:prSet presAssocID="{CE0E65BE-8CD4-4575-A8E8-F58BC3B731CD}" presName="dummy" presStyleCnt="0"/>
      <dgm:spPr/>
    </dgm:pt>
    <dgm:pt modelId="{5163245E-C8F6-437F-82D2-DD97C4B13AFB}" type="pres">
      <dgm:prSet presAssocID="{CE0E65BE-8CD4-4575-A8E8-F58BC3B731CD}" presName="node" presStyleLbl="revTx" presStyleIdx="2" presStyleCnt="4">
        <dgm:presLayoutVars>
          <dgm:bulletEnabled val="1"/>
        </dgm:presLayoutVars>
      </dgm:prSet>
      <dgm:spPr/>
    </dgm:pt>
    <dgm:pt modelId="{6EEE5114-8D71-4989-9E29-65B2ADCA9FFA}" type="pres">
      <dgm:prSet presAssocID="{65886E5A-CBD2-474A-B818-B05EF93BF88F}" presName="sibTrans" presStyleLbl="node1" presStyleIdx="2" presStyleCnt="4"/>
      <dgm:spPr/>
    </dgm:pt>
    <dgm:pt modelId="{1278F6AB-A6F0-44BD-B61D-2FA2BE7BC9B8}" type="pres">
      <dgm:prSet presAssocID="{F20AB61C-DC58-4BF5-BA8B-C3912E2D5C8E}" presName="dummy" presStyleCnt="0"/>
      <dgm:spPr/>
    </dgm:pt>
    <dgm:pt modelId="{D9047903-4F20-4273-A58B-8891933FA8BD}" type="pres">
      <dgm:prSet presAssocID="{F20AB61C-DC58-4BF5-BA8B-C3912E2D5C8E}" presName="node" presStyleLbl="revTx" presStyleIdx="3" presStyleCnt="4">
        <dgm:presLayoutVars>
          <dgm:bulletEnabled val="1"/>
        </dgm:presLayoutVars>
      </dgm:prSet>
      <dgm:spPr/>
    </dgm:pt>
    <dgm:pt modelId="{C8966182-D07C-46A6-9E16-BBDC6B7DC6CE}" type="pres">
      <dgm:prSet presAssocID="{1D60A677-CF47-49EB-A9C8-A1AD5ECE0BED}" presName="sibTrans" presStyleLbl="node1" presStyleIdx="3" presStyleCnt="4"/>
      <dgm:spPr/>
    </dgm:pt>
  </dgm:ptLst>
  <dgm:cxnLst>
    <dgm:cxn modelId="{67BE0A08-1AF5-42B6-A56C-4CE03A1B6E48}" srcId="{CD176542-1021-490F-92AC-0274B3485697}" destId="{CE0E65BE-8CD4-4575-A8E8-F58BC3B731CD}" srcOrd="2" destOrd="0" parTransId="{8BB4C483-2771-40D3-B5C6-6E16B0518BAB}" sibTransId="{65886E5A-CBD2-474A-B818-B05EF93BF88F}"/>
    <dgm:cxn modelId="{CA172A19-55FF-4DCA-9FAF-DF8FC353BD08}" type="presOf" srcId="{1D42BE85-9644-452F-AC48-BB05EE696BE7}" destId="{97C6789B-E34F-488E-9963-6E4814A2EEE5}" srcOrd="0" destOrd="0" presId="urn:microsoft.com/office/officeart/2005/8/layout/cycle1"/>
    <dgm:cxn modelId="{D5988736-5B04-4FCB-A616-054E3A1292F0}" type="presOf" srcId="{F20AB61C-DC58-4BF5-BA8B-C3912E2D5C8E}" destId="{D9047903-4F20-4273-A58B-8891933FA8BD}" srcOrd="0" destOrd="0" presId="urn:microsoft.com/office/officeart/2005/8/layout/cycle1"/>
    <dgm:cxn modelId="{F5D59656-A196-460D-9CB3-63BB299824E5}" type="presOf" srcId="{1D60A677-CF47-49EB-A9C8-A1AD5ECE0BED}" destId="{C8966182-D07C-46A6-9E16-BBDC6B7DC6CE}" srcOrd="0" destOrd="0" presId="urn:microsoft.com/office/officeart/2005/8/layout/cycle1"/>
    <dgm:cxn modelId="{EBF8C057-7080-4F16-B8B5-825A6CB33255}" srcId="{CD176542-1021-490F-92AC-0274B3485697}" destId="{F20AB61C-DC58-4BF5-BA8B-C3912E2D5C8E}" srcOrd="3" destOrd="0" parTransId="{2BD40A61-8784-4943-ADEE-CE729F0FF771}" sibTransId="{1D60A677-CF47-49EB-A9C8-A1AD5ECE0BED}"/>
    <dgm:cxn modelId="{9D4D2592-A95E-4C01-BF1F-88F0BB28FB6A}" type="presOf" srcId="{01432AC7-CF99-4780-AD1A-7B87829766CB}" destId="{735DB7C1-C245-4F4F-8D71-028FD85DF270}" srcOrd="0" destOrd="0" presId="urn:microsoft.com/office/officeart/2005/8/layout/cycle1"/>
    <dgm:cxn modelId="{B0401D94-6AFB-499B-A269-3728A5A9BD0D}" type="presOf" srcId="{B44D049D-0482-496F-B77F-9333B00B0526}" destId="{CFB0EDA6-8E3F-4E28-8487-FBEE453290F0}" srcOrd="0" destOrd="0" presId="urn:microsoft.com/office/officeart/2005/8/layout/cycle1"/>
    <dgm:cxn modelId="{B47EC5BE-8588-4528-9E16-B0DB5B5B64D7}" srcId="{CD176542-1021-490F-92AC-0274B3485697}" destId="{B44D049D-0482-496F-B77F-9333B00B0526}" srcOrd="1" destOrd="0" parTransId="{E9B6C326-3342-476F-98DE-C22706BFB0C3}" sibTransId="{304324E4-420F-4B97-82C0-32AFB0650B48}"/>
    <dgm:cxn modelId="{801B16CD-4CC6-48A3-992B-413C78E7430D}" srcId="{CD176542-1021-490F-92AC-0274B3485697}" destId="{1D42BE85-9644-452F-AC48-BB05EE696BE7}" srcOrd="0" destOrd="0" parTransId="{D3CC4D40-8118-4226-80DD-DED61336E504}" sibTransId="{01432AC7-CF99-4780-AD1A-7B87829766CB}"/>
    <dgm:cxn modelId="{42C059D4-976F-47BC-9A2A-E7EEFC75D5AC}" type="presOf" srcId="{CD176542-1021-490F-92AC-0274B3485697}" destId="{5652AB62-8DE8-46B8-BBA5-BDD648416EAE}" srcOrd="0" destOrd="0" presId="urn:microsoft.com/office/officeart/2005/8/layout/cycle1"/>
    <dgm:cxn modelId="{609A84D8-0002-4AFF-B224-D9E867C10D85}" type="presOf" srcId="{65886E5A-CBD2-474A-B818-B05EF93BF88F}" destId="{6EEE5114-8D71-4989-9E29-65B2ADCA9FFA}" srcOrd="0" destOrd="0" presId="urn:microsoft.com/office/officeart/2005/8/layout/cycle1"/>
    <dgm:cxn modelId="{4B67ACE4-3927-436E-84F5-A635BCDAC4CD}" type="presOf" srcId="{CE0E65BE-8CD4-4575-A8E8-F58BC3B731CD}" destId="{5163245E-C8F6-437F-82D2-DD97C4B13AFB}" srcOrd="0" destOrd="0" presId="urn:microsoft.com/office/officeart/2005/8/layout/cycle1"/>
    <dgm:cxn modelId="{09D802E7-AEC3-4DE4-959E-F78A2A50E65D}" type="presOf" srcId="{304324E4-420F-4B97-82C0-32AFB0650B48}" destId="{39114FA0-1937-4E62-B553-E8FA54CA85D5}" srcOrd="0" destOrd="0" presId="urn:microsoft.com/office/officeart/2005/8/layout/cycle1"/>
    <dgm:cxn modelId="{82CC7152-D560-46E7-9D7E-19AB104EE879}" type="presParOf" srcId="{5652AB62-8DE8-46B8-BBA5-BDD648416EAE}" destId="{1A1F3263-578E-4401-A537-E9DF9BAC22F6}" srcOrd="0" destOrd="0" presId="urn:microsoft.com/office/officeart/2005/8/layout/cycle1"/>
    <dgm:cxn modelId="{0127AE33-3FD8-4C79-94B1-9DB8881DA257}" type="presParOf" srcId="{5652AB62-8DE8-46B8-BBA5-BDD648416EAE}" destId="{97C6789B-E34F-488E-9963-6E4814A2EEE5}" srcOrd="1" destOrd="0" presId="urn:microsoft.com/office/officeart/2005/8/layout/cycle1"/>
    <dgm:cxn modelId="{8CF31F31-EA90-498A-9014-5CE61E9A1975}" type="presParOf" srcId="{5652AB62-8DE8-46B8-BBA5-BDD648416EAE}" destId="{735DB7C1-C245-4F4F-8D71-028FD85DF270}" srcOrd="2" destOrd="0" presId="urn:microsoft.com/office/officeart/2005/8/layout/cycle1"/>
    <dgm:cxn modelId="{2472E2F0-6969-4E0E-AE7D-322916745F88}" type="presParOf" srcId="{5652AB62-8DE8-46B8-BBA5-BDD648416EAE}" destId="{D429A9C8-10CB-494C-8709-ECCF724F8B84}" srcOrd="3" destOrd="0" presId="urn:microsoft.com/office/officeart/2005/8/layout/cycle1"/>
    <dgm:cxn modelId="{7EF61BF2-F3A4-46C9-B8D1-408069854466}" type="presParOf" srcId="{5652AB62-8DE8-46B8-BBA5-BDD648416EAE}" destId="{CFB0EDA6-8E3F-4E28-8487-FBEE453290F0}" srcOrd="4" destOrd="0" presId="urn:microsoft.com/office/officeart/2005/8/layout/cycle1"/>
    <dgm:cxn modelId="{B07A80F8-3D7D-4B20-95A1-D7ADA48163A1}" type="presParOf" srcId="{5652AB62-8DE8-46B8-BBA5-BDD648416EAE}" destId="{39114FA0-1937-4E62-B553-E8FA54CA85D5}" srcOrd="5" destOrd="0" presId="urn:microsoft.com/office/officeart/2005/8/layout/cycle1"/>
    <dgm:cxn modelId="{B904B202-960A-472D-A2E6-B8C318306FAF}" type="presParOf" srcId="{5652AB62-8DE8-46B8-BBA5-BDD648416EAE}" destId="{DEFADA67-9A1B-4B21-AA32-3E96FE6FD1F5}" srcOrd="6" destOrd="0" presId="urn:microsoft.com/office/officeart/2005/8/layout/cycle1"/>
    <dgm:cxn modelId="{8574E7CF-ED6C-4D66-B613-5AA539C7A6A2}" type="presParOf" srcId="{5652AB62-8DE8-46B8-BBA5-BDD648416EAE}" destId="{5163245E-C8F6-437F-82D2-DD97C4B13AFB}" srcOrd="7" destOrd="0" presId="urn:microsoft.com/office/officeart/2005/8/layout/cycle1"/>
    <dgm:cxn modelId="{C3A9494C-3FDA-4244-A198-67F503B71D43}" type="presParOf" srcId="{5652AB62-8DE8-46B8-BBA5-BDD648416EAE}" destId="{6EEE5114-8D71-4989-9E29-65B2ADCA9FFA}" srcOrd="8" destOrd="0" presId="urn:microsoft.com/office/officeart/2005/8/layout/cycle1"/>
    <dgm:cxn modelId="{36838FE6-B52A-4786-9451-961EDF1F3CD8}" type="presParOf" srcId="{5652AB62-8DE8-46B8-BBA5-BDD648416EAE}" destId="{1278F6AB-A6F0-44BD-B61D-2FA2BE7BC9B8}" srcOrd="9" destOrd="0" presId="urn:microsoft.com/office/officeart/2005/8/layout/cycle1"/>
    <dgm:cxn modelId="{50894EAF-588B-4411-98B2-4A605B0C8499}" type="presParOf" srcId="{5652AB62-8DE8-46B8-BBA5-BDD648416EAE}" destId="{D9047903-4F20-4273-A58B-8891933FA8BD}" srcOrd="10" destOrd="0" presId="urn:microsoft.com/office/officeart/2005/8/layout/cycle1"/>
    <dgm:cxn modelId="{2489179D-826A-4409-826D-8A88B50A9BB2}" type="presParOf" srcId="{5652AB62-8DE8-46B8-BBA5-BDD648416EAE}" destId="{C8966182-D07C-46A6-9E16-BBDC6B7DC6CE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FACEDE-1E9A-4DEE-BFFF-C1122391096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DDF7379-3C22-46EB-811D-163A0A458FBC}">
      <dgm:prSet/>
      <dgm:spPr/>
      <dgm:t>
        <a:bodyPr/>
        <a:lstStyle/>
        <a:p>
          <a:r>
            <a:rPr lang="en-GB"/>
            <a:t>Demands: “Must/should” absolutism</a:t>
          </a:r>
          <a:endParaRPr lang="en-US"/>
        </a:p>
      </dgm:t>
    </dgm:pt>
    <dgm:pt modelId="{97FF7F9A-3B73-4709-8815-4463A42FE45D}" type="parTrans" cxnId="{8B612CC8-5DF5-4AA0-9450-3BED5AAFE6EA}">
      <dgm:prSet/>
      <dgm:spPr/>
      <dgm:t>
        <a:bodyPr/>
        <a:lstStyle/>
        <a:p>
          <a:endParaRPr lang="en-US"/>
        </a:p>
      </dgm:t>
    </dgm:pt>
    <dgm:pt modelId="{A63AE95C-AE96-4D77-AE66-B49191F159EF}" type="sibTrans" cxnId="{8B612CC8-5DF5-4AA0-9450-3BED5AAFE6EA}">
      <dgm:prSet/>
      <dgm:spPr/>
      <dgm:t>
        <a:bodyPr/>
        <a:lstStyle/>
        <a:p>
          <a:endParaRPr lang="en-US"/>
        </a:p>
      </dgm:t>
    </dgm:pt>
    <dgm:pt modelId="{666AF5C7-7E3C-4CB8-83FB-BD85FF5D1F34}">
      <dgm:prSet/>
      <dgm:spPr/>
      <dgm:t>
        <a:bodyPr/>
        <a:lstStyle/>
        <a:p>
          <a:r>
            <a:rPr lang="en-GB"/>
            <a:t>Awfulizing: “This is unbearable/terrible”</a:t>
          </a:r>
          <a:endParaRPr lang="en-US"/>
        </a:p>
      </dgm:t>
    </dgm:pt>
    <dgm:pt modelId="{BFD079BB-5B00-42E7-8763-B630BD2514CE}" type="parTrans" cxnId="{E808D1E4-8E54-43BC-AC2F-B570BBF2E7EA}">
      <dgm:prSet/>
      <dgm:spPr/>
      <dgm:t>
        <a:bodyPr/>
        <a:lstStyle/>
        <a:p>
          <a:endParaRPr lang="en-US"/>
        </a:p>
      </dgm:t>
    </dgm:pt>
    <dgm:pt modelId="{CE98F1FE-321A-4928-BD40-F1539D1FA3CE}" type="sibTrans" cxnId="{E808D1E4-8E54-43BC-AC2F-B570BBF2E7EA}">
      <dgm:prSet/>
      <dgm:spPr/>
      <dgm:t>
        <a:bodyPr/>
        <a:lstStyle/>
        <a:p>
          <a:endParaRPr lang="en-US"/>
        </a:p>
      </dgm:t>
    </dgm:pt>
    <dgm:pt modelId="{B8EE998F-5174-49F1-AEB3-751C6795103D}">
      <dgm:prSet/>
      <dgm:spPr/>
      <dgm:t>
        <a:bodyPr/>
        <a:lstStyle/>
        <a:p>
          <a:r>
            <a:rPr lang="en-GB"/>
            <a:t>Low frustration tolerance: “I can’t stand it”</a:t>
          </a:r>
          <a:endParaRPr lang="en-US"/>
        </a:p>
      </dgm:t>
    </dgm:pt>
    <dgm:pt modelId="{66F23386-4490-4B8B-BC13-211ED6A20216}" type="parTrans" cxnId="{2B0ECCEE-6DF5-4CAE-87D4-5B6A984F3F17}">
      <dgm:prSet/>
      <dgm:spPr/>
      <dgm:t>
        <a:bodyPr/>
        <a:lstStyle/>
        <a:p>
          <a:endParaRPr lang="en-US"/>
        </a:p>
      </dgm:t>
    </dgm:pt>
    <dgm:pt modelId="{C2F8433D-9F8B-421D-9080-72954BEDA96D}" type="sibTrans" cxnId="{2B0ECCEE-6DF5-4CAE-87D4-5B6A984F3F17}">
      <dgm:prSet/>
      <dgm:spPr/>
      <dgm:t>
        <a:bodyPr/>
        <a:lstStyle/>
        <a:p>
          <a:endParaRPr lang="en-US"/>
        </a:p>
      </dgm:t>
    </dgm:pt>
    <dgm:pt modelId="{06F7A894-C37A-495A-ADFA-D66BE3D4919D}">
      <dgm:prSet/>
      <dgm:spPr/>
      <dgm:t>
        <a:bodyPr/>
        <a:lstStyle/>
        <a:p>
          <a:r>
            <a:rPr lang="en-GB" dirty="0"/>
            <a:t>Global ratings: “I’m a failure/They’re worthless” </a:t>
          </a:r>
          <a:endParaRPr lang="en-US" dirty="0"/>
        </a:p>
      </dgm:t>
    </dgm:pt>
    <dgm:pt modelId="{3F90D134-7BCE-4EA5-8168-621A66E35F0F}" type="parTrans" cxnId="{A2FCCE80-8F7D-4307-8379-543E6A45C311}">
      <dgm:prSet/>
      <dgm:spPr/>
      <dgm:t>
        <a:bodyPr/>
        <a:lstStyle/>
        <a:p>
          <a:endParaRPr lang="en-US"/>
        </a:p>
      </dgm:t>
    </dgm:pt>
    <dgm:pt modelId="{970FE768-0E6D-4C0A-9104-F9506D591551}" type="sibTrans" cxnId="{A2FCCE80-8F7D-4307-8379-543E6A45C311}">
      <dgm:prSet/>
      <dgm:spPr/>
      <dgm:t>
        <a:bodyPr/>
        <a:lstStyle/>
        <a:p>
          <a:endParaRPr lang="en-US"/>
        </a:p>
      </dgm:t>
    </dgm:pt>
    <dgm:pt modelId="{6A12CAFF-E2E6-4CF2-8929-E4E05AAA06A2}">
      <dgm:prSet/>
      <dgm:spPr/>
      <dgm:t>
        <a:bodyPr/>
        <a:lstStyle/>
        <a:p>
          <a:r>
            <a:rPr lang="en-GB"/>
            <a:t>Think </a:t>
          </a:r>
          <a:r>
            <a:rPr lang="en-GB" dirty="0"/>
            <a:t>which one you use most; catch it once daily</a:t>
          </a:r>
          <a:endParaRPr lang="en-US" dirty="0"/>
        </a:p>
      </dgm:t>
    </dgm:pt>
    <dgm:pt modelId="{039319E7-378A-4DE3-B946-0D59A5F3FC1D}" type="parTrans" cxnId="{1818E0AF-BEBA-41AA-8D80-4396B62FF61E}">
      <dgm:prSet/>
      <dgm:spPr/>
      <dgm:t>
        <a:bodyPr/>
        <a:lstStyle/>
        <a:p>
          <a:endParaRPr lang="en-US"/>
        </a:p>
      </dgm:t>
    </dgm:pt>
    <dgm:pt modelId="{E1846B89-4666-4419-8875-E9637DB65F76}" type="sibTrans" cxnId="{1818E0AF-BEBA-41AA-8D80-4396B62FF61E}">
      <dgm:prSet/>
      <dgm:spPr/>
      <dgm:t>
        <a:bodyPr/>
        <a:lstStyle/>
        <a:p>
          <a:endParaRPr lang="en-US"/>
        </a:p>
      </dgm:t>
    </dgm:pt>
    <dgm:pt modelId="{071CEC97-3124-4632-973D-10F7C7C2EAA0}" type="pres">
      <dgm:prSet presAssocID="{9BFACEDE-1E9A-4DEE-BFFF-C1122391096A}" presName="linear" presStyleCnt="0">
        <dgm:presLayoutVars>
          <dgm:animLvl val="lvl"/>
          <dgm:resizeHandles val="exact"/>
        </dgm:presLayoutVars>
      </dgm:prSet>
      <dgm:spPr/>
    </dgm:pt>
    <dgm:pt modelId="{852B244A-CA78-496F-BF52-C1E339DE5021}" type="pres">
      <dgm:prSet presAssocID="{2DDF7379-3C22-46EB-811D-163A0A458FB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5660C5B-EA7E-4EF9-9B60-7F1EE758D4E9}" type="pres">
      <dgm:prSet presAssocID="{A63AE95C-AE96-4D77-AE66-B49191F159EF}" presName="spacer" presStyleCnt="0"/>
      <dgm:spPr/>
    </dgm:pt>
    <dgm:pt modelId="{571218AF-AB1A-426B-A0A8-F730085294CC}" type="pres">
      <dgm:prSet presAssocID="{666AF5C7-7E3C-4CB8-83FB-BD85FF5D1F3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17BB0D5-51EB-47AD-95DC-81AA77108581}" type="pres">
      <dgm:prSet presAssocID="{CE98F1FE-321A-4928-BD40-F1539D1FA3CE}" presName="spacer" presStyleCnt="0"/>
      <dgm:spPr/>
    </dgm:pt>
    <dgm:pt modelId="{67AD1D72-F319-4A07-970C-0D52371FBB35}" type="pres">
      <dgm:prSet presAssocID="{B8EE998F-5174-49F1-AEB3-751C6795103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4911F78-91D3-4933-AE8E-FA801D285B06}" type="pres">
      <dgm:prSet presAssocID="{C2F8433D-9F8B-421D-9080-72954BEDA96D}" presName="spacer" presStyleCnt="0"/>
      <dgm:spPr/>
    </dgm:pt>
    <dgm:pt modelId="{85D54807-B762-4648-8612-B3988608B96E}" type="pres">
      <dgm:prSet presAssocID="{06F7A894-C37A-495A-ADFA-D66BE3D4919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966353D-0DD8-422D-8858-C532C4609BCE}" type="pres">
      <dgm:prSet presAssocID="{970FE768-0E6D-4C0A-9104-F9506D591551}" presName="spacer" presStyleCnt="0"/>
      <dgm:spPr/>
    </dgm:pt>
    <dgm:pt modelId="{3E0BAC15-C72A-41E0-B0F1-E6884A0E0D5D}" type="pres">
      <dgm:prSet presAssocID="{6A12CAFF-E2E6-4CF2-8929-E4E05AAA06A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931982B-CB02-45A2-9458-098C9F93D880}" type="presOf" srcId="{06F7A894-C37A-495A-ADFA-D66BE3D4919D}" destId="{85D54807-B762-4648-8612-B3988608B96E}" srcOrd="0" destOrd="0" presId="urn:microsoft.com/office/officeart/2005/8/layout/vList2"/>
    <dgm:cxn modelId="{A83BB62C-0238-4F2C-9D7D-9821438415F7}" type="presOf" srcId="{B8EE998F-5174-49F1-AEB3-751C6795103D}" destId="{67AD1D72-F319-4A07-970C-0D52371FBB35}" srcOrd="0" destOrd="0" presId="urn:microsoft.com/office/officeart/2005/8/layout/vList2"/>
    <dgm:cxn modelId="{690FAE33-05CA-4D26-AB2F-2B2E1FA45C07}" type="presOf" srcId="{9BFACEDE-1E9A-4DEE-BFFF-C1122391096A}" destId="{071CEC97-3124-4632-973D-10F7C7C2EAA0}" srcOrd="0" destOrd="0" presId="urn:microsoft.com/office/officeart/2005/8/layout/vList2"/>
    <dgm:cxn modelId="{48086751-0924-4D2B-8A1A-F7FD965FFA78}" type="presOf" srcId="{6A12CAFF-E2E6-4CF2-8929-E4E05AAA06A2}" destId="{3E0BAC15-C72A-41E0-B0F1-E6884A0E0D5D}" srcOrd="0" destOrd="0" presId="urn:microsoft.com/office/officeart/2005/8/layout/vList2"/>
    <dgm:cxn modelId="{1C638678-20DC-4608-9544-241765543F47}" type="presOf" srcId="{2DDF7379-3C22-46EB-811D-163A0A458FBC}" destId="{852B244A-CA78-496F-BF52-C1E339DE5021}" srcOrd="0" destOrd="0" presId="urn:microsoft.com/office/officeart/2005/8/layout/vList2"/>
    <dgm:cxn modelId="{DF622B7E-B48F-48B1-8381-C1BFD395563E}" type="presOf" srcId="{666AF5C7-7E3C-4CB8-83FB-BD85FF5D1F34}" destId="{571218AF-AB1A-426B-A0A8-F730085294CC}" srcOrd="0" destOrd="0" presId="urn:microsoft.com/office/officeart/2005/8/layout/vList2"/>
    <dgm:cxn modelId="{A2FCCE80-8F7D-4307-8379-543E6A45C311}" srcId="{9BFACEDE-1E9A-4DEE-BFFF-C1122391096A}" destId="{06F7A894-C37A-495A-ADFA-D66BE3D4919D}" srcOrd="3" destOrd="0" parTransId="{3F90D134-7BCE-4EA5-8168-621A66E35F0F}" sibTransId="{970FE768-0E6D-4C0A-9104-F9506D591551}"/>
    <dgm:cxn modelId="{1818E0AF-BEBA-41AA-8D80-4396B62FF61E}" srcId="{9BFACEDE-1E9A-4DEE-BFFF-C1122391096A}" destId="{6A12CAFF-E2E6-4CF2-8929-E4E05AAA06A2}" srcOrd="4" destOrd="0" parTransId="{039319E7-378A-4DE3-B946-0D59A5F3FC1D}" sibTransId="{E1846B89-4666-4419-8875-E9637DB65F76}"/>
    <dgm:cxn modelId="{8B612CC8-5DF5-4AA0-9450-3BED5AAFE6EA}" srcId="{9BFACEDE-1E9A-4DEE-BFFF-C1122391096A}" destId="{2DDF7379-3C22-46EB-811D-163A0A458FBC}" srcOrd="0" destOrd="0" parTransId="{97FF7F9A-3B73-4709-8815-4463A42FE45D}" sibTransId="{A63AE95C-AE96-4D77-AE66-B49191F159EF}"/>
    <dgm:cxn modelId="{E808D1E4-8E54-43BC-AC2F-B570BBF2E7EA}" srcId="{9BFACEDE-1E9A-4DEE-BFFF-C1122391096A}" destId="{666AF5C7-7E3C-4CB8-83FB-BD85FF5D1F34}" srcOrd="1" destOrd="0" parTransId="{BFD079BB-5B00-42E7-8763-B630BD2514CE}" sibTransId="{CE98F1FE-321A-4928-BD40-F1539D1FA3CE}"/>
    <dgm:cxn modelId="{2B0ECCEE-6DF5-4CAE-87D4-5B6A984F3F17}" srcId="{9BFACEDE-1E9A-4DEE-BFFF-C1122391096A}" destId="{B8EE998F-5174-49F1-AEB3-751C6795103D}" srcOrd="2" destOrd="0" parTransId="{66F23386-4490-4B8B-BC13-211ED6A20216}" sibTransId="{C2F8433D-9F8B-421D-9080-72954BEDA96D}"/>
    <dgm:cxn modelId="{4039D3C2-3092-4A65-A7AB-466065EF5835}" type="presParOf" srcId="{071CEC97-3124-4632-973D-10F7C7C2EAA0}" destId="{852B244A-CA78-496F-BF52-C1E339DE5021}" srcOrd="0" destOrd="0" presId="urn:microsoft.com/office/officeart/2005/8/layout/vList2"/>
    <dgm:cxn modelId="{739CFB60-F589-478D-9B2C-6755EC282807}" type="presParOf" srcId="{071CEC97-3124-4632-973D-10F7C7C2EAA0}" destId="{55660C5B-EA7E-4EF9-9B60-7F1EE758D4E9}" srcOrd="1" destOrd="0" presId="urn:microsoft.com/office/officeart/2005/8/layout/vList2"/>
    <dgm:cxn modelId="{841EBA08-2C9A-462C-B47F-47EA3A5BF1A6}" type="presParOf" srcId="{071CEC97-3124-4632-973D-10F7C7C2EAA0}" destId="{571218AF-AB1A-426B-A0A8-F730085294CC}" srcOrd="2" destOrd="0" presId="urn:microsoft.com/office/officeart/2005/8/layout/vList2"/>
    <dgm:cxn modelId="{D5CC3069-AD1B-4D12-9B9E-DA0886AB3931}" type="presParOf" srcId="{071CEC97-3124-4632-973D-10F7C7C2EAA0}" destId="{D17BB0D5-51EB-47AD-95DC-81AA77108581}" srcOrd="3" destOrd="0" presId="urn:microsoft.com/office/officeart/2005/8/layout/vList2"/>
    <dgm:cxn modelId="{6F8141DB-3752-470B-90C4-82B46F4D49C0}" type="presParOf" srcId="{071CEC97-3124-4632-973D-10F7C7C2EAA0}" destId="{67AD1D72-F319-4A07-970C-0D52371FBB35}" srcOrd="4" destOrd="0" presId="urn:microsoft.com/office/officeart/2005/8/layout/vList2"/>
    <dgm:cxn modelId="{99903E55-DE7B-4571-8693-2C391CEC0845}" type="presParOf" srcId="{071CEC97-3124-4632-973D-10F7C7C2EAA0}" destId="{64911F78-91D3-4933-AE8E-FA801D285B06}" srcOrd="5" destOrd="0" presId="urn:microsoft.com/office/officeart/2005/8/layout/vList2"/>
    <dgm:cxn modelId="{3A8BB549-6D62-40A2-B0BF-E162ADFBC7E5}" type="presParOf" srcId="{071CEC97-3124-4632-973D-10F7C7C2EAA0}" destId="{85D54807-B762-4648-8612-B3988608B96E}" srcOrd="6" destOrd="0" presId="urn:microsoft.com/office/officeart/2005/8/layout/vList2"/>
    <dgm:cxn modelId="{7C1E0FF6-825E-4125-BF3C-8A0EB9E2D37C}" type="presParOf" srcId="{071CEC97-3124-4632-973D-10F7C7C2EAA0}" destId="{0966353D-0DD8-422D-8858-C532C4609BCE}" srcOrd="7" destOrd="0" presId="urn:microsoft.com/office/officeart/2005/8/layout/vList2"/>
    <dgm:cxn modelId="{CE6FFCAA-232A-450B-9D21-B669E1347E9D}" type="presParOf" srcId="{071CEC97-3124-4632-973D-10F7C7C2EAA0}" destId="{3E0BAC15-C72A-41E0-B0F1-E6884A0E0D5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6D412C-F3A0-430D-892E-13915FC901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0CD195C-EB65-4B0D-8C2A-DCCB0B5ED1C0}">
      <dgm:prSet/>
      <dgm:spPr/>
      <dgm:t>
        <a:bodyPr/>
        <a:lstStyle/>
        <a:p>
          <a:r>
            <a:rPr lang="en-GB"/>
            <a:t>Preferences instead of demands</a:t>
          </a:r>
          <a:endParaRPr lang="en-US"/>
        </a:p>
      </dgm:t>
    </dgm:pt>
    <dgm:pt modelId="{44AE4859-DCC1-41DA-ABE0-A4CF6052DDB2}" type="parTrans" cxnId="{8A9C9955-AC23-409B-B4AA-69A56F6EAC33}">
      <dgm:prSet/>
      <dgm:spPr/>
      <dgm:t>
        <a:bodyPr/>
        <a:lstStyle/>
        <a:p>
          <a:endParaRPr lang="en-US"/>
        </a:p>
      </dgm:t>
    </dgm:pt>
    <dgm:pt modelId="{782E849A-8C96-4301-B135-5E70019750A6}" type="sibTrans" cxnId="{8A9C9955-AC23-409B-B4AA-69A56F6EAC33}">
      <dgm:prSet/>
      <dgm:spPr/>
      <dgm:t>
        <a:bodyPr/>
        <a:lstStyle/>
        <a:p>
          <a:endParaRPr lang="en-US"/>
        </a:p>
      </dgm:t>
    </dgm:pt>
    <dgm:pt modelId="{A10D3FB2-5B00-4BE1-A273-9C83110E172E}">
      <dgm:prSet/>
      <dgm:spPr/>
      <dgm:t>
        <a:bodyPr/>
        <a:lstStyle/>
        <a:p>
          <a:r>
            <a:rPr lang="en-GB"/>
            <a:t>Hard, not horrible</a:t>
          </a:r>
          <a:endParaRPr lang="en-US"/>
        </a:p>
      </dgm:t>
    </dgm:pt>
    <dgm:pt modelId="{4D4F01AA-8BB4-4F06-880A-22AF9656342A}" type="parTrans" cxnId="{ED3465A3-D3E1-4D7A-93C3-5DD772CB1792}">
      <dgm:prSet/>
      <dgm:spPr/>
      <dgm:t>
        <a:bodyPr/>
        <a:lstStyle/>
        <a:p>
          <a:endParaRPr lang="en-US"/>
        </a:p>
      </dgm:t>
    </dgm:pt>
    <dgm:pt modelId="{9EEE8335-E020-46B4-A842-BA2F832059AE}" type="sibTrans" cxnId="{ED3465A3-D3E1-4D7A-93C3-5DD772CB1792}">
      <dgm:prSet/>
      <dgm:spPr/>
      <dgm:t>
        <a:bodyPr/>
        <a:lstStyle/>
        <a:p>
          <a:endParaRPr lang="en-US"/>
        </a:p>
      </dgm:t>
    </dgm:pt>
    <dgm:pt modelId="{90393A3A-E82F-460F-9C64-73C730ABC2EB}">
      <dgm:prSet/>
      <dgm:spPr/>
      <dgm:t>
        <a:bodyPr/>
        <a:lstStyle/>
        <a:p>
          <a:r>
            <a:rPr lang="en-GB"/>
            <a:t>I can stand discomfort and still act</a:t>
          </a:r>
          <a:endParaRPr lang="en-US"/>
        </a:p>
      </dgm:t>
    </dgm:pt>
    <dgm:pt modelId="{37A6E1CA-EC52-4FF0-93E6-FA6810D2FA87}" type="parTrans" cxnId="{3311AB86-DA64-4B03-B835-263E195C045A}">
      <dgm:prSet/>
      <dgm:spPr/>
      <dgm:t>
        <a:bodyPr/>
        <a:lstStyle/>
        <a:p>
          <a:endParaRPr lang="en-US"/>
        </a:p>
      </dgm:t>
    </dgm:pt>
    <dgm:pt modelId="{3DBF792E-A061-4BF9-BCB1-00673CBB4C62}" type="sibTrans" cxnId="{3311AB86-DA64-4B03-B835-263E195C045A}">
      <dgm:prSet/>
      <dgm:spPr/>
      <dgm:t>
        <a:bodyPr/>
        <a:lstStyle/>
        <a:p>
          <a:endParaRPr lang="en-US"/>
        </a:p>
      </dgm:t>
    </dgm:pt>
    <dgm:pt modelId="{E1C9E118-E091-4DAC-AAC0-DC00B90E99AF}">
      <dgm:prSet/>
      <dgm:spPr/>
      <dgm:t>
        <a:bodyPr/>
        <a:lstStyle/>
        <a:p>
          <a:r>
            <a:rPr lang="en-GB"/>
            <a:t>Evaluate behaviors, not your worth</a:t>
          </a:r>
          <a:endParaRPr lang="en-US"/>
        </a:p>
      </dgm:t>
    </dgm:pt>
    <dgm:pt modelId="{9FA1B315-171F-443F-BA14-125F4A00A79F}" type="parTrans" cxnId="{186FE91F-E103-47FE-B68C-95C32C11701E}">
      <dgm:prSet/>
      <dgm:spPr/>
      <dgm:t>
        <a:bodyPr/>
        <a:lstStyle/>
        <a:p>
          <a:endParaRPr lang="en-US"/>
        </a:p>
      </dgm:t>
    </dgm:pt>
    <dgm:pt modelId="{21E3A733-FFDD-47A7-82DB-5870DAD95970}" type="sibTrans" cxnId="{186FE91F-E103-47FE-B68C-95C32C11701E}">
      <dgm:prSet/>
      <dgm:spPr/>
      <dgm:t>
        <a:bodyPr/>
        <a:lstStyle/>
        <a:p>
          <a:endParaRPr lang="en-US"/>
        </a:p>
      </dgm:t>
    </dgm:pt>
    <dgm:pt modelId="{47F706A2-AF9B-4D89-9566-74E4820A07D4}">
      <dgm:prSet/>
      <dgm:spPr/>
      <dgm:t>
        <a:bodyPr/>
        <a:lstStyle/>
        <a:p>
          <a:r>
            <a:rPr lang="en-GB"/>
            <a:t>Build a personal “rational swap” card for your top trigger</a:t>
          </a:r>
          <a:endParaRPr lang="en-US"/>
        </a:p>
      </dgm:t>
    </dgm:pt>
    <dgm:pt modelId="{F19E85A1-FB0E-427B-83D5-479EE73BB729}" type="parTrans" cxnId="{FB5AF381-B49C-4BB4-9CD2-4C18FA17D3B0}">
      <dgm:prSet/>
      <dgm:spPr/>
      <dgm:t>
        <a:bodyPr/>
        <a:lstStyle/>
        <a:p>
          <a:endParaRPr lang="en-US"/>
        </a:p>
      </dgm:t>
    </dgm:pt>
    <dgm:pt modelId="{A2AC12D8-3141-4D5A-9D1F-70A3443EDB3C}" type="sibTrans" cxnId="{FB5AF381-B49C-4BB4-9CD2-4C18FA17D3B0}">
      <dgm:prSet/>
      <dgm:spPr/>
      <dgm:t>
        <a:bodyPr/>
        <a:lstStyle/>
        <a:p>
          <a:endParaRPr lang="en-US"/>
        </a:p>
      </dgm:t>
    </dgm:pt>
    <dgm:pt modelId="{C25C41B4-E058-4750-B7C2-9E02EA54701D}" type="pres">
      <dgm:prSet presAssocID="{726D412C-F3A0-430D-892E-13915FC90121}" presName="linear" presStyleCnt="0">
        <dgm:presLayoutVars>
          <dgm:animLvl val="lvl"/>
          <dgm:resizeHandles val="exact"/>
        </dgm:presLayoutVars>
      </dgm:prSet>
      <dgm:spPr/>
    </dgm:pt>
    <dgm:pt modelId="{62A39F1A-F56D-4FB8-99F0-ACBB8D4A8F75}" type="pres">
      <dgm:prSet presAssocID="{F0CD195C-EB65-4B0D-8C2A-DCCB0B5ED1C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6C00F95-C5DB-4AFF-BDA1-42746F1723AA}" type="pres">
      <dgm:prSet presAssocID="{782E849A-8C96-4301-B135-5E70019750A6}" presName="spacer" presStyleCnt="0"/>
      <dgm:spPr/>
    </dgm:pt>
    <dgm:pt modelId="{1E4C8D6C-D658-4F22-9C69-2EDD7A7691B6}" type="pres">
      <dgm:prSet presAssocID="{A10D3FB2-5B00-4BE1-A273-9C83110E172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AC1BCFB-400B-44E7-B471-58896D06C16C}" type="pres">
      <dgm:prSet presAssocID="{9EEE8335-E020-46B4-A842-BA2F832059AE}" presName="spacer" presStyleCnt="0"/>
      <dgm:spPr/>
    </dgm:pt>
    <dgm:pt modelId="{9DEAC62D-0578-4328-85FB-B94B64AB8679}" type="pres">
      <dgm:prSet presAssocID="{90393A3A-E82F-460F-9C64-73C730ABC2E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4CD7A4D-86EA-4BB6-9CDD-99D621026624}" type="pres">
      <dgm:prSet presAssocID="{3DBF792E-A061-4BF9-BCB1-00673CBB4C62}" presName="spacer" presStyleCnt="0"/>
      <dgm:spPr/>
    </dgm:pt>
    <dgm:pt modelId="{ADBE8032-88C4-414E-9A7D-C70849545417}" type="pres">
      <dgm:prSet presAssocID="{E1C9E118-E091-4DAC-AAC0-DC00B90E99A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389DAFA-BA09-415E-9D7B-B24FF15869B2}" type="pres">
      <dgm:prSet presAssocID="{21E3A733-FFDD-47A7-82DB-5870DAD95970}" presName="spacer" presStyleCnt="0"/>
      <dgm:spPr/>
    </dgm:pt>
    <dgm:pt modelId="{C9FAD773-8A0B-4B33-98AB-34E58E53594D}" type="pres">
      <dgm:prSet presAssocID="{47F706A2-AF9B-4D89-9566-74E4820A07D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00F5C03-857B-43A9-9087-2895413FC9F8}" type="presOf" srcId="{F0CD195C-EB65-4B0D-8C2A-DCCB0B5ED1C0}" destId="{62A39F1A-F56D-4FB8-99F0-ACBB8D4A8F75}" srcOrd="0" destOrd="0" presId="urn:microsoft.com/office/officeart/2005/8/layout/vList2"/>
    <dgm:cxn modelId="{186FE91F-E103-47FE-B68C-95C32C11701E}" srcId="{726D412C-F3A0-430D-892E-13915FC90121}" destId="{E1C9E118-E091-4DAC-AAC0-DC00B90E99AF}" srcOrd="3" destOrd="0" parTransId="{9FA1B315-171F-443F-BA14-125F4A00A79F}" sibTransId="{21E3A733-FFDD-47A7-82DB-5870DAD95970}"/>
    <dgm:cxn modelId="{220E943D-648E-4782-9C43-5DB280FBA876}" type="presOf" srcId="{E1C9E118-E091-4DAC-AAC0-DC00B90E99AF}" destId="{ADBE8032-88C4-414E-9A7D-C70849545417}" srcOrd="0" destOrd="0" presId="urn:microsoft.com/office/officeart/2005/8/layout/vList2"/>
    <dgm:cxn modelId="{0D41905E-C076-45F9-88B2-F783DC452E22}" type="presOf" srcId="{90393A3A-E82F-460F-9C64-73C730ABC2EB}" destId="{9DEAC62D-0578-4328-85FB-B94B64AB8679}" srcOrd="0" destOrd="0" presId="urn:microsoft.com/office/officeart/2005/8/layout/vList2"/>
    <dgm:cxn modelId="{8A9C9955-AC23-409B-B4AA-69A56F6EAC33}" srcId="{726D412C-F3A0-430D-892E-13915FC90121}" destId="{F0CD195C-EB65-4B0D-8C2A-DCCB0B5ED1C0}" srcOrd="0" destOrd="0" parTransId="{44AE4859-DCC1-41DA-ABE0-A4CF6052DDB2}" sibTransId="{782E849A-8C96-4301-B135-5E70019750A6}"/>
    <dgm:cxn modelId="{FB5AF381-B49C-4BB4-9CD2-4C18FA17D3B0}" srcId="{726D412C-F3A0-430D-892E-13915FC90121}" destId="{47F706A2-AF9B-4D89-9566-74E4820A07D4}" srcOrd="4" destOrd="0" parTransId="{F19E85A1-FB0E-427B-83D5-479EE73BB729}" sibTransId="{A2AC12D8-3141-4D5A-9D1F-70A3443EDB3C}"/>
    <dgm:cxn modelId="{3311AB86-DA64-4B03-B835-263E195C045A}" srcId="{726D412C-F3A0-430D-892E-13915FC90121}" destId="{90393A3A-E82F-460F-9C64-73C730ABC2EB}" srcOrd="2" destOrd="0" parTransId="{37A6E1CA-EC52-4FF0-93E6-FA6810D2FA87}" sibTransId="{3DBF792E-A061-4BF9-BCB1-00673CBB4C62}"/>
    <dgm:cxn modelId="{E57A3A90-0FFC-4585-8914-1A5724198DB1}" type="presOf" srcId="{47F706A2-AF9B-4D89-9566-74E4820A07D4}" destId="{C9FAD773-8A0B-4B33-98AB-34E58E53594D}" srcOrd="0" destOrd="0" presId="urn:microsoft.com/office/officeart/2005/8/layout/vList2"/>
    <dgm:cxn modelId="{ED3465A3-D3E1-4D7A-93C3-5DD772CB1792}" srcId="{726D412C-F3A0-430D-892E-13915FC90121}" destId="{A10D3FB2-5B00-4BE1-A273-9C83110E172E}" srcOrd="1" destOrd="0" parTransId="{4D4F01AA-8BB4-4F06-880A-22AF9656342A}" sibTransId="{9EEE8335-E020-46B4-A842-BA2F832059AE}"/>
    <dgm:cxn modelId="{4E8118CF-9B7B-4EBA-A885-A60F84301F2C}" type="presOf" srcId="{A10D3FB2-5B00-4BE1-A273-9C83110E172E}" destId="{1E4C8D6C-D658-4F22-9C69-2EDD7A7691B6}" srcOrd="0" destOrd="0" presId="urn:microsoft.com/office/officeart/2005/8/layout/vList2"/>
    <dgm:cxn modelId="{A31A92D0-E6F8-4EC5-A809-F59C811D149C}" type="presOf" srcId="{726D412C-F3A0-430D-892E-13915FC90121}" destId="{C25C41B4-E058-4750-B7C2-9E02EA54701D}" srcOrd="0" destOrd="0" presId="urn:microsoft.com/office/officeart/2005/8/layout/vList2"/>
    <dgm:cxn modelId="{02D6F394-28A1-4B0E-91F4-DB33C42DA2D7}" type="presParOf" srcId="{C25C41B4-E058-4750-B7C2-9E02EA54701D}" destId="{62A39F1A-F56D-4FB8-99F0-ACBB8D4A8F75}" srcOrd="0" destOrd="0" presId="urn:microsoft.com/office/officeart/2005/8/layout/vList2"/>
    <dgm:cxn modelId="{EB6F365F-C941-4062-A326-E663DC367378}" type="presParOf" srcId="{C25C41B4-E058-4750-B7C2-9E02EA54701D}" destId="{96C00F95-C5DB-4AFF-BDA1-42746F1723AA}" srcOrd="1" destOrd="0" presId="urn:microsoft.com/office/officeart/2005/8/layout/vList2"/>
    <dgm:cxn modelId="{9D803D43-EF5A-478B-B6EC-99CF32C6FC6C}" type="presParOf" srcId="{C25C41B4-E058-4750-B7C2-9E02EA54701D}" destId="{1E4C8D6C-D658-4F22-9C69-2EDD7A7691B6}" srcOrd="2" destOrd="0" presId="urn:microsoft.com/office/officeart/2005/8/layout/vList2"/>
    <dgm:cxn modelId="{00FB250E-E63A-491B-AA95-B60B783FEA8E}" type="presParOf" srcId="{C25C41B4-E058-4750-B7C2-9E02EA54701D}" destId="{7AC1BCFB-400B-44E7-B471-58896D06C16C}" srcOrd="3" destOrd="0" presId="urn:microsoft.com/office/officeart/2005/8/layout/vList2"/>
    <dgm:cxn modelId="{A9F429AA-0B01-4EED-B823-366E80537D74}" type="presParOf" srcId="{C25C41B4-E058-4750-B7C2-9E02EA54701D}" destId="{9DEAC62D-0578-4328-85FB-B94B64AB8679}" srcOrd="4" destOrd="0" presId="urn:microsoft.com/office/officeart/2005/8/layout/vList2"/>
    <dgm:cxn modelId="{65785586-BF1D-472B-8AB8-CBD367FFBB5C}" type="presParOf" srcId="{C25C41B4-E058-4750-B7C2-9E02EA54701D}" destId="{B4CD7A4D-86EA-4BB6-9CDD-99D621026624}" srcOrd="5" destOrd="0" presId="urn:microsoft.com/office/officeart/2005/8/layout/vList2"/>
    <dgm:cxn modelId="{4D1A5304-DE5D-4646-AF5B-A54A90CF2006}" type="presParOf" srcId="{C25C41B4-E058-4750-B7C2-9E02EA54701D}" destId="{ADBE8032-88C4-414E-9A7D-C70849545417}" srcOrd="6" destOrd="0" presId="urn:microsoft.com/office/officeart/2005/8/layout/vList2"/>
    <dgm:cxn modelId="{DC666259-04BB-4F1B-9EEA-65D5E550C09B}" type="presParOf" srcId="{C25C41B4-E058-4750-B7C2-9E02EA54701D}" destId="{6389DAFA-BA09-415E-9D7B-B24FF15869B2}" srcOrd="7" destOrd="0" presId="urn:microsoft.com/office/officeart/2005/8/layout/vList2"/>
    <dgm:cxn modelId="{BA1CA0EF-0525-4112-8792-352CFE09067E}" type="presParOf" srcId="{C25C41B4-E058-4750-B7C2-9E02EA54701D}" destId="{C9FAD773-8A0B-4B33-98AB-34E58E53594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4D01EA-EB0C-456C-B032-ED25CBFA68FC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E44EA7E-C757-4C24-B458-361A58DD2C5F}">
      <dgm:prSet/>
      <dgm:spPr/>
      <dgm:t>
        <a:bodyPr/>
        <a:lstStyle/>
        <a:p>
          <a:r>
            <a:rPr lang="en-GB"/>
            <a:t>Manager says “This needs improvement”</a:t>
          </a:r>
          <a:endParaRPr lang="en-US"/>
        </a:p>
      </dgm:t>
    </dgm:pt>
    <dgm:pt modelId="{49B09008-95E2-4F33-9C4A-3F945A025A91}" type="parTrans" cxnId="{EB161227-9BF1-45D4-AC2C-D633400FCD9D}">
      <dgm:prSet/>
      <dgm:spPr/>
      <dgm:t>
        <a:bodyPr/>
        <a:lstStyle/>
        <a:p>
          <a:endParaRPr lang="en-US"/>
        </a:p>
      </dgm:t>
    </dgm:pt>
    <dgm:pt modelId="{8CE92A03-B17D-40D2-8681-F5AF172C8595}" type="sibTrans" cxnId="{EB161227-9BF1-45D4-AC2C-D633400FCD9D}">
      <dgm:prSet/>
      <dgm:spPr/>
      <dgm:t>
        <a:bodyPr/>
        <a:lstStyle/>
        <a:p>
          <a:endParaRPr lang="en-US"/>
        </a:p>
      </dgm:t>
    </dgm:pt>
    <dgm:pt modelId="{233EFF00-BE05-4315-B253-4950893C7FAF}">
      <dgm:prSet/>
      <dgm:spPr/>
      <dgm:t>
        <a:bodyPr/>
        <a:lstStyle/>
        <a:p>
          <a:r>
            <a:rPr lang="en-GB"/>
            <a:t>Thought 1: (Irrational): “I must get approval; this proves I’m incompetent”</a:t>
          </a:r>
          <a:endParaRPr lang="en-US"/>
        </a:p>
      </dgm:t>
    </dgm:pt>
    <dgm:pt modelId="{4EFA4102-AFBD-4F7C-A671-A8225EC3A32E}" type="parTrans" cxnId="{5AE0DC1C-2219-4B7F-817F-870E1D70CB97}">
      <dgm:prSet/>
      <dgm:spPr/>
      <dgm:t>
        <a:bodyPr/>
        <a:lstStyle/>
        <a:p>
          <a:endParaRPr lang="en-US"/>
        </a:p>
      </dgm:t>
    </dgm:pt>
    <dgm:pt modelId="{B8108C20-B00C-44B6-89DA-AA4A45A06072}" type="sibTrans" cxnId="{5AE0DC1C-2219-4B7F-817F-870E1D70CB97}">
      <dgm:prSet/>
      <dgm:spPr/>
      <dgm:t>
        <a:bodyPr/>
        <a:lstStyle/>
        <a:p>
          <a:endParaRPr lang="en-US"/>
        </a:p>
      </dgm:t>
    </dgm:pt>
    <dgm:pt modelId="{5E94CA72-4558-4A3E-8516-3FFCCA0B712A}">
      <dgm:prSet/>
      <dgm:spPr/>
      <dgm:t>
        <a:bodyPr/>
        <a:lstStyle/>
        <a:p>
          <a:r>
            <a:rPr lang="en-GB"/>
            <a:t>Feelings: Shame, defensiveness, avoidance</a:t>
          </a:r>
          <a:endParaRPr lang="en-US"/>
        </a:p>
      </dgm:t>
    </dgm:pt>
    <dgm:pt modelId="{A5696232-3810-42DC-8682-DCF7C78E0C9E}" type="parTrans" cxnId="{91B669D2-E41F-461C-95EF-74D00B83A266}">
      <dgm:prSet/>
      <dgm:spPr/>
      <dgm:t>
        <a:bodyPr/>
        <a:lstStyle/>
        <a:p>
          <a:endParaRPr lang="en-US"/>
        </a:p>
      </dgm:t>
    </dgm:pt>
    <dgm:pt modelId="{B79578B7-D6C6-4D0C-9686-E758305FD5CD}" type="sibTrans" cxnId="{91B669D2-E41F-461C-95EF-74D00B83A266}">
      <dgm:prSet/>
      <dgm:spPr/>
      <dgm:t>
        <a:bodyPr/>
        <a:lstStyle/>
        <a:p>
          <a:endParaRPr lang="en-US"/>
        </a:p>
      </dgm:t>
    </dgm:pt>
    <dgm:pt modelId="{02521133-6994-45A8-B2D9-4FCE1C5672BA}">
      <dgm:prSet/>
      <dgm:spPr/>
      <dgm:t>
        <a:bodyPr/>
        <a:lstStyle/>
        <a:p>
          <a:r>
            <a:rPr lang="en-GB"/>
            <a:t>Thought 2 (Rational): “I prefer praise, but feedback helps me improve”</a:t>
          </a:r>
          <a:endParaRPr lang="en-US"/>
        </a:p>
      </dgm:t>
    </dgm:pt>
    <dgm:pt modelId="{1A054AEE-F2CD-45BD-8858-A74AE44FDA55}" type="parTrans" cxnId="{E53A2E33-61CF-43B2-99C0-FC613A70D72A}">
      <dgm:prSet/>
      <dgm:spPr/>
      <dgm:t>
        <a:bodyPr/>
        <a:lstStyle/>
        <a:p>
          <a:endParaRPr lang="en-US"/>
        </a:p>
      </dgm:t>
    </dgm:pt>
    <dgm:pt modelId="{529865EA-5744-465D-B021-26990E2D9368}" type="sibTrans" cxnId="{E53A2E33-61CF-43B2-99C0-FC613A70D72A}">
      <dgm:prSet/>
      <dgm:spPr/>
      <dgm:t>
        <a:bodyPr/>
        <a:lstStyle/>
        <a:p>
          <a:endParaRPr lang="en-US"/>
        </a:p>
      </dgm:t>
    </dgm:pt>
    <dgm:pt modelId="{00F6F329-BE21-4748-9FE8-7D89CF8959DE}">
      <dgm:prSet/>
      <dgm:spPr/>
      <dgm:t>
        <a:bodyPr/>
        <a:lstStyle/>
        <a:p>
          <a:r>
            <a:rPr lang="en-GB"/>
            <a:t>Feelings: Calm, curiosity, constructive changes</a:t>
          </a:r>
          <a:endParaRPr lang="en-US"/>
        </a:p>
      </dgm:t>
    </dgm:pt>
    <dgm:pt modelId="{60B0BE08-C6F1-4B18-BE4A-0EC448138284}" type="parTrans" cxnId="{CFC9D21E-1C26-406D-AB3C-C8B2E4D14098}">
      <dgm:prSet/>
      <dgm:spPr/>
      <dgm:t>
        <a:bodyPr/>
        <a:lstStyle/>
        <a:p>
          <a:endParaRPr lang="en-US"/>
        </a:p>
      </dgm:t>
    </dgm:pt>
    <dgm:pt modelId="{31215625-610B-45E7-BC68-28E4CAD33A30}" type="sibTrans" cxnId="{CFC9D21E-1C26-406D-AB3C-C8B2E4D14098}">
      <dgm:prSet/>
      <dgm:spPr/>
      <dgm:t>
        <a:bodyPr/>
        <a:lstStyle/>
        <a:p>
          <a:endParaRPr lang="en-US"/>
        </a:p>
      </dgm:t>
    </dgm:pt>
    <dgm:pt modelId="{CFA877C4-190D-4432-88F3-9AAE01482FBE}" type="pres">
      <dgm:prSet presAssocID="{334D01EA-EB0C-456C-B032-ED25CBFA68FC}" presName="Name0" presStyleCnt="0">
        <dgm:presLayoutVars>
          <dgm:dir/>
          <dgm:animLvl val="lvl"/>
          <dgm:resizeHandles val="exact"/>
        </dgm:presLayoutVars>
      </dgm:prSet>
      <dgm:spPr/>
    </dgm:pt>
    <dgm:pt modelId="{31224D1D-9C4B-4E27-AAED-87DCC3E37B97}" type="pres">
      <dgm:prSet presAssocID="{00F6F329-BE21-4748-9FE8-7D89CF8959DE}" presName="boxAndChildren" presStyleCnt="0"/>
      <dgm:spPr/>
    </dgm:pt>
    <dgm:pt modelId="{27B2FF07-3404-4F30-A7C6-681F3DD916F6}" type="pres">
      <dgm:prSet presAssocID="{00F6F329-BE21-4748-9FE8-7D89CF8959DE}" presName="parentTextBox" presStyleLbl="node1" presStyleIdx="0" presStyleCnt="5"/>
      <dgm:spPr/>
    </dgm:pt>
    <dgm:pt modelId="{D83D196D-7032-49A6-8E2A-DA31F663CEB7}" type="pres">
      <dgm:prSet presAssocID="{529865EA-5744-465D-B021-26990E2D9368}" presName="sp" presStyleCnt="0"/>
      <dgm:spPr/>
    </dgm:pt>
    <dgm:pt modelId="{BC848B85-07BC-4D5B-8D7F-BA21054B8AEE}" type="pres">
      <dgm:prSet presAssocID="{02521133-6994-45A8-B2D9-4FCE1C5672BA}" presName="arrowAndChildren" presStyleCnt="0"/>
      <dgm:spPr/>
    </dgm:pt>
    <dgm:pt modelId="{C272AD37-CB46-4C17-8322-8CB502E84B09}" type="pres">
      <dgm:prSet presAssocID="{02521133-6994-45A8-B2D9-4FCE1C5672BA}" presName="parentTextArrow" presStyleLbl="node1" presStyleIdx="1" presStyleCnt="5"/>
      <dgm:spPr/>
    </dgm:pt>
    <dgm:pt modelId="{1E625EC1-7A2A-4565-8906-EAAF6237AB66}" type="pres">
      <dgm:prSet presAssocID="{B79578B7-D6C6-4D0C-9686-E758305FD5CD}" presName="sp" presStyleCnt="0"/>
      <dgm:spPr/>
    </dgm:pt>
    <dgm:pt modelId="{F8F22C5A-3653-43BA-9EDD-FEFB62BCB53C}" type="pres">
      <dgm:prSet presAssocID="{5E94CA72-4558-4A3E-8516-3FFCCA0B712A}" presName="arrowAndChildren" presStyleCnt="0"/>
      <dgm:spPr/>
    </dgm:pt>
    <dgm:pt modelId="{D67C6930-CA07-4E0A-96AC-8DFE94E2B696}" type="pres">
      <dgm:prSet presAssocID="{5E94CA72-4558-4A3E-8516-3FFCCA0B712A}" presName="parentTextArrow" presStyleLbl="node1" presStyleIdx="2" presStyleCnt="5"/>
      <dgm:spPr/>
    </dgm:pt>
    <dgm:pt modelId="{1CC4E133-BE19-4CD7-8A96-004225BFC758}" type="pres">
      <dgm:prSet presAssocID="{B8108C20-B00C-44B6-89DA-AA4A45A06072}" presName="sp" presStyleCnt="0"/>
      <dgm:spPr/>
    </dgm:pt>
    <dgm:pt modelId="{A82C7CFC-C55C-4B3E-A2AE-86285F10A565}" type="pres">
      <dgm:prSet presAssocID="{233EFF00-BE05-4315-B253-4950893C7FAF}" presName="arrowAndChildren" presStyleCnt="0"/>
      <dgm:spPr/>
    </dgm:pt>
    <dgm:pt modelId="{E562586B-EA9D-4216-9371-6EB38A1811F8}" type="pres">
      <dgm:prSet presAssocID="{233EFF00-BE05-4315-B253-4950893C7FAF}" presName="parentTextArrow" presStyleLbl="node1" presStyleIdx="3" presStyleCnt="5"/>
      <dgm:spPr/>
    </dgm:pt>
    <dgm:pt modelId="{4A046BC0-1E38-4912-A197-A216A545146B}" type="pres">
      <dgm:prSet presAssocID="{8CE92A03-B17D-40D2-8681-F5AF172C8595}" presName="sp" presStyleCnt="0"/>
      <dgm:spPr/>
    </dgm:pt>
    <dgm:pt modelId="{8873EDC6-65F9-49C5-A2FB-7C5A876C94A1}" type="pres">
      <dgm:prSet presAssocID="{1E44EA7E-C757-4C24-B458-361A58DD2C5F}" presName="arrowAndChildren" presStyleCnt="0"/>
      <dgm:spPr/>
    </dgm:pt>
    <dgm:pt modelId="{671774CF-6DAC-491A-98FB-D8735E904585}" type="pres">
      <dgm:prSet presAssocID="{1E44EA7E-C757-4C24-B458-361A58DD2C5F}" presName="parentTextArrow" presStyleLbl="node1" presStyleIdx="4" presStyleCnt="5"/>
      <dgm:spPr/>
    </dgm:pt>
  </dgm:ptLst>
  <dgm:cxnLst>
    <dgm:cxn modelId="{519C0B0A-98C7-4DAB-A1CC-DA02E14C7F6C}" type="presOf" srcId="{1E44EA7E-C757-4C24-B458-361A58DD2C5F}" destId="{671774CF-6DAC-491A-98FB-D8735E904585}" srcOrd="0" destOrd="0" presId="urn:microsoft.com/office/officeart/2005/8/layout/process4"/>
    <dgm:cxn modelId="{7DCF320B-9495-4AC3-B738-D05E2FBEE639}" type="presOf" srcId="{233EFF00-BE05-4315-B253-4950893C7FAF}" destId="{E562586B-EA9D-4216-9371-6EB38A1811F8}" srcOrd="0" destOrd="0" presId="urn:microsoft.com/office/officeart/2005/8/layout/process4"/>
    <dgm:cxn modelId="{E4AF9415-377C-45E2-9B8F-BC56CF31F4E3}" type="presOf" srcId="{02521133-6994-45A8-B2D9-4FCE1C5672BA}" destId="{C272AD37-CB46-4C17-8322-8CB502E84B09}" srcOrd="0" destOrd="0" presId="urn:microsoft.com/office/officeart/2005/8/layout/process4"/>
    <dgm:cxn modelId="{15E28418-8ED3-47FE-B27A-BD52DC4955E9}" type="presOf" srcId="{5E94CA72-4558-4A3E-8516-3FFCCA0B712A}" destId="{D67C6930-CA07-4E0A-96AC-8DFE94E2B696}" srcOrd="0" destOrd="0" presId="urn:microsoft.com/office/officeart/2005/8/layout/process4"/>
    <dgm:cxn modelId="{5AE0DC1C-2219-4B7F-817F-870E1D70CB97}" srcId="{334D01EA-EB0C-456C-B032-ED25CBFA68FC}" destId="{233EFF00-BE05-4315-B253-4950893C7FAF}" srcOrd="1" destOrd="0" parTransId="{4EFA4102-AFBD-4F7C-A671-A8225EC3A32E}" sibTransId="{B8108C20-B00C-44B6-89DA-AA4A45A06072}"/>
    <dgm:cxn modelId="{CFC9D21E-1C26-406D-AB3C-C8B2E4D14098}" srcId="{334D01EA-EB0C-456C-B032-ED25CBFA68FC}" destId="{00F6F329-BE21-4748-9FE8-7D89CF8959DE}" srcOrd="4" destOrd="0" parTransId="{60B0BE08-C6F1-4B18-BE4A-0EC448138284}" sibTransId="{31215625-610B-45E7-BC68-28E4CAD33A30}"/>
    <dgm:cxn modelId="{EB161227-9BF1-45D4-AC2C-D633400FCD9D}" srcId="{334D01EA-EB0C-456C-B032-ED25CBFA68FC}" destId="{1E44EA7E-C757-4C24-B458-361A58DD2C5F}" srcOrd="0" destOrd="0" parTransId="{49B09008-95E2-4F33-9C4A-3F945A025A91}" sibTransId="{8CE92A03-B17D-40D2-8681-F5AF172C8595}"/>
    <dgm:cxn modelId="{E53A2E33-61CF-43B2-99C0-FC613A70D72A}" srcId="{334D01EA-EB0C-456C-B032-ED25CBFA68FC}" destId="{02521133-6994-45A8-B2D9-4FCE1C5672BA}" srcOrd="3" destOrd="0" parTransId="{1A054AEE-F2CD-45BD-8858-A74AE44FDA55}" sibTransId="{529865EA-5744-465D-B021-26990E2D9368}"/>
    <dgm:cxn modelId="{08CF4248-92B4-438D-A0FB-CA0EFC5DD8E6}" type="presOf" srcId="{00F6F329-BE21-4748-9FE8-7D89CF8959DE}" destId="{27B2FF07-3404-4F30-A7C6-681F3DD916F6}" srcOrd="0" destOrd="0" presId="urn:microsoft.com/office/officeart/2005/8/layout/process4"/>
    <dgm:cxn modelId="{1408994D-E1BE-4209-9C08-77EC07EF6B83}" type="presOf" srcId="{334D01EA-EB0C-456C-B032-ED25CBFA68FC}" destId="{CFA877C4-190D-4432-88F3-9AAE01482FBE}" srcOrd="0" destOrd="0" presId="urn:microsoft.com/office/officeart/2005/8/layout/process4"/>
    <dgm:cxn modelId="{91B669D2-E41F-461C-95EF-74D00B83A266}" srcId="{334D01EA-EB0C-456C-B032-ED25CBFA68FC}" destId="{5E94CA72-4558-4A3E-8516-3FFCCA0B712A}" srcOrd="2" destOrd="0" parTransId="{A5696232-3810-42DC-8682-DCF7C78E0C9E}" sibTransId="{B79578B7-D6C6-4D0C-9686-E758305FD5CD}"/>
    <dgm:cxn modelId="{39B53A1E-02A7-4377-B6F8-25945D8F1C03}" type="presParOf" srcId="{CFA877C4-190D-4432-88F3-9AAE01482FBE}" destId="{31224D1D-9C4B-4E27-AAED-87DCC3E37B97}" srcOrd="0" destOrd="0" presId="urn:microsoft.com/office/officeart/2005/8/layout/process4"/>
    <dgm:cxn modelId="{4555062E-5C18-4DA4-8303-7847ECCBA779}" type="presParOf" srcId="{31224D1D-9C4B-4E27-AAED-87DCC3E37B97}" destId="{27B2FF07-3404-4F30-A7C6-681F3DD916F6}" srcOrd="0" destOrd="0" presId="urn:microsoft.com/office/officeart/2005/8/layout/process4"/>
    <dgm:cxn modelId="{A2450934-7520-48FD-853F-37C62F8BFC96}" type="presParOf" srcId="{CFA877C4-190D-4432-88F3-9AAE01482FBE}" destId="{D83D196D-7032-49A6-8E2A-DA31F663CEB7}" srcOrd="1" destOrd="0" presId="urn:microsoft.com/office/officeart/2005/8/layout/process4"/>
    <dgm:cxn modelId="{E0B04AFC-1AD3-4814-B850-A66E316BCAFD}" type="presParOf" srcId="{CFA877C4-190D-4432-88F3-9AAE01482FBE}" destId="{BC848B85-07BC-4D5B-8D7F-BA21054B8AEE}" srcOrd="2" destOrd="0" presId="urn:microsoft.com/office/officeart/2005/8/layout/process4"/>
    <dgm:cxn modelId="{F93EE800-4A72-4A3F-9857-8D04EAC2D59F}" type="presParOf" srcId="{BC848B85-07BC-4D5B-8D7F-BA21054B8AEE}" destId="{C272AD37-CB46-4C17-8322-8CB502E84B09}" srcOrd="0" destOrd="0" presId="urn:microsoft.com/office/officeart/2005/8/layout/process4"/>
    <dgm:cxn modelId="{44ACD0CB-C0FE-40FC-865C-267170121C9A}" type="presParOf" srcId="{CFA877C4-190D-4432-88F3-9AAE01482FBE}" destId="{1E625EC1-7A2A-4565-8906-EAAF6237AB66}" srcOrd="3" destOrd="0" presId="urn:microsoft.com/office/officeart/2005/8/layout/process4"/>
    <dgm:cxn modelId="{4121FF61-9CAD-4169-BB74-D7D8E117272C}" type="presParOf" srcId="{CFA877C4-190D-4432-88F3-9AAE01482FBE}" destId="{F8F22C5A-3653-43BA-9EDD-FEFB62BCB53C}" srcOrd="4" destOrd="0" presId="urn:microsoft.com/office/officeart/2005/8/layout/process4"/>
    <dgm:cxn modelId="{A6CF8CDE-C2EA-42D4-AC22-4786215BCC2C}" type="presParOf" srcId="{F8F22C5A-3653-43BA-9EDD-FEFB62BCB53C}" destId="{D67C6930-CA07-4E0A-96AC-8DFE94E2B696}" srcOrd="0" destOrd="0" presId="urn:microsoft.com/office/officeart/2005/8/layout/process4"/>
    <dgm:cxn modelId="{20CAD3DC-4469-4016-9906-5431365BCD68}" type="presParOf" srcId="{CFA877C4-190D-4432-88F3-9AAE01482FBE}" destId="{1CC4E133-BE19-4CD7-8A96-004225BFC758}" srcOrd="5" destOrd="0" presId="urn:microsoft.com/office/officeart/2005/8/layout/process4"/>
    <dgm:cxn modelId="{3056BD6B-FB08-44EC-A5A1-00B583E6E630}" type="presParOf" srcId="{CFA877C4-190D-4432-88F3-9AAE01482FBE}" destId="{A82C7CFC-C55C-4B3E-A2AE-86285F10A565}" srcOrd="6" destOrd="0" presId="urn:microsoft.com/office/officeart/2005/8/layout/process4"/>
    <dgm:cxn modelId="{E490BF2C-0930-4755-ABA0-EDC7C7FD6395}" type="presParOf" srcId="{A82C7CFC-C55C-4B3E-A2AE-86285F10A565}" destId="{E562586B-EA9D-4216-9371-6EB38A1811F8}" srcOrd="0" destOrd="0" presId="urn:microsoft.com/office/officeart/2005/8/layout/process4"/>
    <dgm:cxn modelId="{7DA78147-4384-4587-BE6A-9B7E7251239B}" type="presParOf" srcId="{CFA877C4-190D-4432-88F3-9AAE01482FBE}" destId="{4A046BC0-1E38-4912-A197-A216A545146B}" srcOrd="7" destOrd="0" presId="urn:microsoft.com/office/officeart/2005/8/layout/process4"/>
    <dgm:cxn modelId="{8786C706-AA2F-462B-893D-C10FF383AB42}" type="presParOf" srcId="{CFA877C4-190D-4432-88F3-9AAE01482FBE}" destId="{8873EDC6-65F9-49C5-A2FB-7C5A876C94A1}" srcOrd="8" destOrd="0" presId="urn:microsoft.com/office/officeart/2005/8/layout/process4"/>
    <dgm:cxn modelId="{5728B6C0-6BD5-4C70-942D-59930E3B7C4B}" type="presParOf" srcId="{8873EDC6-65F9-49C5-A2FB-7C5A876C94A1}" destId="{671774CF-6DAC-491A-98FB-D8735E90458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1CCE75-5F90-491A-8BC2-3A4411941A46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20B24E8-C152-479A-96EB-1919D138F3B5}">
      <dgm:prSet/>
      <dgm:spPr/>
      <dgm:t>
        <a:bodyPr/>
        <a:lstStyle/>
        <a:p>
          <a:r>
            <a:rPr lang="en-GB"/>
            <a:t>D: Dispute unhelpful beliefs (Is it true? Logical? Helpful?)</a:t>
          </a:r>
          <a:endParaRPr lang="en-US"/>
        </a:p>
      </dgm:t>
    </dgm:pt>
    <dgm:pt modelId="{B883403C-F171-4017-B300-E9D1365A1E6A}" type="parTrans" cxnId="{CFF28A3F-91AE-4A88-99F6-A20322B1A87A}">
      <dgm:prSet/>
      <dgm:spPr/>
      <dgm:t>
        <a:bodyPr/>
        <a:lstStyle/>
        <a:p>
          <a:endParaRPr lang="en-US"/>
        </a:p>
      </dgm:t>
    </dgm:pt>
    <dgm:pt modelId="{1D2A7A27-B271-4A55-808B-5B7B6021BF59}" type="sibTrans" cxnId="{CFF28A3F-91AE-4A88-99F6-A20322B1A87A}">
      <dgm:prSet/>
      <dgm:spPr/>
      <dgm:t>
        <a:bodyPr/>
        <a:lstStyle/>
        <a:p>
          <a:endParaRPr lang="en-US"/>
        </a:p>
      </dgm:t>
    </dgm:pt>
    <dgm:pt modelId="{60310A67-ACAD-4F8C-9578-557E4969F632}">
      <dgm:prSet/>
      <dgm:spPr/>
      <dgm:t>
        <a:bodyPr/>
        <a:lstStyle/>
        <a:p>
          <a:r>
            <a:rPr lang="en-GB"/>
            <a:t>E: New Effect—healthier emotions, better outcomes</a:t>
          </a:r>
          <a:endParaRPr lang="en-US"/>
        </a:p>
      </dgm:t>
    </dgm:pt>
    <dgm:pt modelId="{30D616EC-4888-4770-B682-50E31F39E678}" type="parTrans" cxnId="{9BC31453-CE47-4CE9-A1E0-B6B468A0212C}">
      <dgm:prSet/>
      <dgm:spPr/>
      <dgm:t>
        <a:bodyPr/>
        <a:lstStyle/>
        <a:p>
          <a:endParaRPr lang="en-US"/>
        </a:p>
      </dgm:t>
    </dgm:pt>
    <dgm:pt modelId="{AF52AB1B-3525-4CBC-A25A-07B4BD49036E}" type="sibTrans" cxnId="{9BC31453-CE47-4CE9-A1E0-B6B468A0212C}">
      <dgm:prSet/>
      <dgm:spPr/>
      <dgm:t>
        <a:bodyPr/>
        <a:lstStyle/>
        <a:p>
          <a:endParaRPr lang="en-US"/>
        </a:p>
      </dgm:t>
    </dgm:pt>
    <dgm:pt modelId="{59E13D2B-E280-450A-9660-F55899DFBAF5}">
      <dgm:prSet/>
      <dgm:spPr/>
      <dgm:t>
        <a:bodyPr/>
        <a:lstStyle/>
        <a:p>
          <a:r>
            <a:rPr lang="en-GB"/>
            <a:t>Three questions: Evidence? Is it catastrophic? What’s a workable next step?</a:t>
          </a:r>
          <a:endParaRPr lang="en-US"/>
        </a:p>
      </dgm:t>
    </dgm:pt>
    <dgm:pt modelId="{28A2D396-9EC4-45F6-981F-34F7E396AA00}" type="parTrans" cxnId="{21DDB048-0EC2-47AF-80BF-2A36947EA8E0}">
      <dgm:prSet/>
      <dgm:spPr/>
      <dgm:t>
        <a:bodyPr/>
        <a:lstStyle/>
        <a:p>
          <a:endParaRPr lang="en-US"/>
        </a:p>
      </dgm:t>
    </dgm:pt>
    <dgm:pt modelId="{EF962E19-FBFE-499F-8EAE-84F3DC82A423}" type="sibTrans" cxnId="{21DDB048-0EC2-47AF-80BF-2A36947EA8E0}">
      <dgm:prSet/>
      <dgm:spPr/>
      <dgm:t>
        <a:bodyPr/>
        <a:lstStyle/>
        <a:p>
          <a:endParaRPr lang="en-US"/>
        </a:p>
      </dgm:t>
    </dgm:pt>
    <dgm:pt modelId="{3D9D3A7B-6C3D-46C5-A8E7-172686A2E0C9}" type="pres">
      <dgm:prSet presAssocID="{D51CCE75-5F90-491A-8BC2-3A4411941A46}" presName="Name0" presStyleCnt="0">
        <dgm:presLayoutVars>
          <dgm:dir/>
          <dgm:animLvl val="lvl"/>
          <dgm:resizeHandles val="exact"/>
        </dgm:presLayoutVars>
      </dgm:prSet>
      <dgm:spPr/>
    </dgm:pt>
    <dgm:pt modelId="{470A1104-62B3-48F3-82EE-5E815A498476}" type="pres">
      <dgm:prSet presAssocID="{59E13D2B-E280-450A-9660-F55899DFBAF5}" presName="boxAndChildren" presStyleCnt="0"/>
      <dgm:spPr/>
    </dgm:pt>
    <dgm:pt modelId="{73DE9A69-31BD-4B1A-BE3A-38A9CB165F44}" type="pres">
      <dgm:prSet presAssocID="{59E13D2B-E280-450A-9660-F55899DFBAF5}" presName="parentTextBox" presStyleLbl="node1" presStyleIdx="0" presStyleCnt="3"/>
      <dgm:spPr/>
    </dgm:pt>
    <dgm:pt modelId="{FE5CF2F2-4216-4399-92CF-41BA21966257}" type="pres">
      <dgm:prSet presAssocID="{AF52AB1B-3525-4CBC-A25A-07B4BD49036E}" presName="sp" presStyleCnt="0"/>
      <dgm:spPr/>
    </dgm:pt>
    <dgm:pt modelId="{134BF679-473F-4DC4-9F2C-9B409220626F}" type="pres">
      <dgm:prSet presAssocID="{60310A67-ACAD-4F8C-9578-557E4969F632}" presName="arrowAndChildren" presStyleCnt="0"/>
      <dgm:spPr/>
    </dgm:pt>
    <dgm:pt modelId="{7F2649D1-4FB4-4D20-8857-3EED73347435}" type="pres">
      <dgm:prSet presAssocID="{60310A67-ACAD-4F8C-9578-557E4969F632}" presName="parentTextArrow" presStyleLbl="node1" presStyleIdx="1" presStyleCnt="3"/>
      <dgm:spPr/>
    </dgm:pt>
    <dgm:pt modelId="{10D32039-0298-4494-BEC1-440E3DD9363A}" type="pres">
      <dgm:prSet presAssocID="{1D2A7A27-B271-4A55-808B-5B7B6021BF59}" presName="sp" presStyleCnt="0"/>
      <dgm:spPr/>
    </dgm:pt>
    <dgm:pt modelId="{4E633A24-B09D-483C-B57D-B909F9EB7445}" type="pres">
      <dgm:prSet presAssocID="{820B24E8-C152-479A-96EB-1919D138F3B5}" presName="arrowAndChildren" presStyleCnt="0"/>
      <dgm:spPr/>
    </dgm:pt>
    <dgm:pt modelId="{5C230F76-416E-47DC-AAA9-0E66BF5E459F}" type="pres">
      <dgm:prSet presAssocID="{820B24E8-C152-479A-96EB-1919D138F3B5}" presName="parentTextArrow" presStyleLbl="node1" presStyleIdx="2" presStyleCnt="3"/>
      <dgm:spPr/>
    </dgm:pt>
  </dgm:ptLst>
  <dgm:cxnLst>
    <dgm:cxn modelId="{AFA3AE1F-2882-4DA5-93A9-F533AC925553}" type="presOf" srcId="{60310A67-ACAD-4F8C-9578-557E4969F632}" destId="{7F2649D1-4FB4-4D20-8857-3EED73347435}" srcOrd="0" destOrd="0" presId="urn:microsoft.com/office/officeart/2005/8/layout/process4"/>
    <dgm:cxn modelId="{CE157C21-0BA0-4553-B7D3-83B441BB89E2}" type="presOf" srcId="{59E13D2B-E280-450A-9660-F55899DFBAF5}" destId="{73DE9A69-31BD-4B1A-BE3A-38A9CB165F44}" srcOrd="0" destOrd="0" presId="urn:microsoft.com/office/officeart/2005/8/layout/process4"/>
    <dgm:cxn modelId="{FFE2AF31-F44F-499E-B7BC-EF69474F1731}" type="presOf" srcId="{D51CCE75-5F90-491A-8BC2-3A4411941A46}" destId="{3D9D3A7B-6C3D-46C5-A8E7-172686A2E0C9}" srcOrd="0" destOrd="0" presId="urn:microsoft.com/office/officeart/2005/8/layout/process4"/>
    <dgm:cxn modelId="{CFF28A3F-91AE-4A88-99F6-A20322B1A87A}" srcId="{D51CCE75-5F90-491A-8BC2-3A4411941A46}" destId="{820B24E8-C152-479A-96EB-1919D138F3B5}" srcOrd="0" destOrd="0" parTransId="{B883403C-F171-4017-B300-E9D1365A1E6A}" sibTransId="{1D2A7A27-B271-4A55-808B-5B7B6021BF59}"/>
    <dgm:cxn modelId="{21DDB048-0EC2-47AF-80BF-2A36947EA8E0}" srcId="{D51CCE75-5F90-491A-8BC2-3A4411941A46}" destId="{59E13D2B-E280-450A-9660-F55899DFBAF5}" srcOrd="2" destOrd="0" parTransId="{28A2D396-9EC4-45F6-981F-34F7E396AA00}" sibTransId="{EF962E19-FBFE-499F-8EAE-84F3DC82A423}"/>
    <dgm:cxn modelId="{9BC31453-CE47-4CE9-A1E0-B6B468A0212C}" srcId="{D51CCE75-5F90-491A-8BC2-3A4411941A46}" destId="{60310A67-ACAD-4F8C-9578-557E4969F632}" srcOrd="1" destOrd="0" parTransId="{30D616EC-4888-4770-B682-50E31F39E678}" sibTransId="{AF52AB1B-3525-4CBC-A25A-07B4BD49036E}"/>
    <dgm:cxn modelId="{F8279ECC-FBA4-41A9-B2F7-D428D81858A9}" type="presOf" srcId="{820B24E8-C152-479A-96EB-1919D138F3B5}" destId="{5C230F76-416E-47DC-AAA9-0E66BF5E459F}" srcOrd="0" destOrd="0" presId="urn:microsoft.com/office/officeart/2005/8/layout/process4"/>
    <dgm:cxn modelId="{1413F47F-189D-4748-8E1F-1339F0CB51AC}" type="presParOf" srcId="{3D9D3A7B-6C3D-46C5-A8E7-172686A2E0C9}" destId="{470A1104-62B3-48F3-82EE-5E815A498476}" srcOrd="0" destOrd="0" presId="urn:microsoft.com/office/officeart/2005/8/layout/process4"/>
    <dgm:cxn modelId="{CB37C46B-15FE-4236-BF8C-862424629A7C}" type="presParOf" srcId="{470A1104-62B3-48F3-82EE-5E815A498476}" destId="{73DE9A69-31BD-4B1A-BE3A-38A9CB165F44}" srcOrd="0" destOrd="0" presId="urn:microsoft.com/office/officeart/2005/8/layout/process4"/>
    <dgm:cxn modelId="{27AA1A93-B4B6-473B-B766-F890D43C6EE9}" type="presParOf" srcId="{3D9D3A7B-6C3D-46C5-A8E7-172686A2E0C9}" destId="{FE5CF2F2-4216-4399-92CF-41BA21966257}" srcOrd="1" destOrd="0" presId="urn:microsoft.com/office/officeart/2005/8/layout/process4"/>
    <dgm:cxn modelId="{B8FAF958-EF0A-4E62-98F3-5D211F4D95EE}" type="presParOf" srcId="{3D9D3A7B-6C3D-46C5-A8E7-172686A2E0C9}" destId="{134BF679-473F-4DC4-9F2C-9B409220626F}" srcOrd="2" destOrd="0" presId="urn:microsoft.com/office/officeart/2005/8/layout/process4"/>
    <dgm:cxn modelId="{7725E20B-F882-44EE-9185-658B00F0F75B}" type="presParOf" srcId="{134BF679-473F-4DC4-9F2C-9B409220626F}" destId="{7F2649D1-4FB4-4D20-8857-3EED73347435}" srcOrd="0" destOrd="0" presId="urn:microsoft.com/office/officeart/2005/8/layout/process4"/>
    <dgm:cxn modelId="{9643C2DC-0149-4479-B342-1C735C668043}" type="presParOf" srcId="{3D9D3A7B-6C3D-46C5-A8E7-172686A2E0C9}" destId="{10D32039-0298-4494-BEC1-440E3DD9363A}" srcOrd="3" destOrd="0" presId="urn:microsoft.com/office/officeart/2005/8/layout/process4"/>
    <dgm:cxn modelId="{B8628FD0-97D9-4955-8663-8DD9E581450F}" type="presParOf" srcId="{3D9D3A7B-6C3D-46C5-A8E7-172686A2E0C9}" destId="{4E633A24-B09D-483C-B57D-B909F9EB7445}" srcOrd="4" destOrd="0" presId="urn:microsoft.com/office/officeart/2005/8/layout/process4"/>
    <dgm:cxn modelId="{E4B2F66D-634C-4614-B7B0-DF0AEF25EB70}" type="presParOf" srcId="{4E633A24-B09D-483C-B57D-B909F9EB7445}" destId="{5C230F76-416E-47DC-AAA9-0E66BF5E459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F3A4A8-3ED8-46F5-9423-991B41AFE6EE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17A204-43FC-4430-A760-34131A61E8E5}">
      <dgm:prSet/>
      <dgm:spPr/>
      <dgm:t>
        <a:bodyPr/>
        <a:lstStyle/>
        <a:p>
          <a:r>
            <a:rPr lang="en-US"/>
            <a:t>Swap</a:t>
          </a:r>
        </a:p>
      </dgm:t>
    </dgm:pt>
    <dgm:pt modelId="{F78C0611-5BA9-43F3-8B32-6DE918C497BF}" type="parTrans" cxnId="{BDEE9BA6-8AAD-4808-9D45-96414F5F2BA2}">
      <dgm:prSet/>
      <dgm:spPr/>
      <dgm:t>
        <a:bodyPr/>
        <a:lstStyle/>
        <a:p>
          <a:endParaRPr lang="en-US"/>
        </a:p>
      </dgm:t>
    </dgm:pt>
    <dgm:pt modelId="{687E6EF3-FBA5-4CA2-90DF-7BECDB4BE03E}" type="sibTrans" cxnId="{BDEE9BA6-8AAD-4808-9D45-96414F5F2BA2}">
      <dgm:prSet/>
      <dgm:spPr/>
      <dgm:t>
        <a:bodyPr/>
        <a:lstStyle/>
        <a:p>
          <a:endParaRPr lang="en-US"/>
        </a:p>
      </dgm:t>
    </dgm:pt>
    <dgm:pt modelId="{2A2774E5-5070-4EB4-B90D-58BFB4899B60}">
      <dgm:prSet/>
      <dgm:spPr/>
      <dgm:t>
        <a:bodyPr/>
        <a:lstStyle/>
        <a:p>
          <a:r>
            <a:rPr lang="en-US"/>
            <a:t>Swap “must/should” → “prefer/want”</a:t>
          </a:r>
        </a:p>
      </dgm:t>
    </dgm:pt>
    <dgm:pt modelId="{33389517-79ED-443D-9DB7-3DE345AD8AC9}" type="parTrans" cxnId="{DB994F35-C13A-43C3-88D6-4EF0A8AB37AB}">
      <dgm:prSet/>
      <dgm:spPr/>
      <dgm:t>
        <a:bodyPr/>
        <a:lstStyle/>
        <a:p>
          <a:endParaRPr lang="en-US"/>
        </a:p>
      </dgm:t>
    </dgm:pt>
    <dgm:pt modelId="{D49ED2A8-7849-434C-9052-3F2986EDBB11}" type="sibTrans" cxnId="{DB994F35-C13A-43C3-88D6-4EF0A8AB37AB}">
      <dgm:prSet/>
      <dgm:spPr/>
      <dgm:t>
        <a:bodyPr/>
        <a:lstStyle/>
        <a:p>
          <a:endParaRPr lang="en-US"/>
        </a:p>
      </dgm:t>
    </dgm:pt>
    <dgm:pt modelId="{0E946CEA-78F1-43C2-A191-05052C94B03E}">
      <dgm:prSet/>
      <dgm:spPr/>
      <dgm:t>
        <a:bodyPr/>
        <a:lstStyle/>
        <a:p>
          <a:r>
            <a:rPr lang="en-US"/>
            <a:t>Swap</a:t>
          </a:r>
        </a:p>
      </dgm:t>
    </dgm:pt>
    <dgm:pt modelId="{14DFF768-E4D3-48D5-A559-33BD4194862D}" type="parTrans" cxnId="{4E12B0CF-2793-48FB-919D-3CB2AB644596}">
      <dgm:prSet/>
      <dgm:spPr/>
      <dgm:t>
        <a:bodyPr/>
        <a:lstStyle/>
        <a:p>
          <a:endParaRPr lang="en-US"/>
        </a:p>
      </dgm:t>
    </dgm:pt>
    <dgm:pt modelId="{C456F0F3-389D-464E-A937-4FF99561583E}" type="sibTrans" cxnId="{4E12B0CF-2793-48FB-919D-3CB2AB644596}">
      <dgm:prSet/>
      <dgm:spPr/>
      <dgm:t>
        <a:bodyPr/>
        <a:lstStyle/>
        <a:p>
          <a:endParaRPr lang="en-US"/>
        </a:p>
      </dgm:t>
    </dgm:pt>
    <dgm:pt modelId="{7A819BD6-CCDC-4F04-9344-B07E716396B5}">
      <dgm:prSet/>
      <dgm:spPr/>
      <dgm:t>
        <a:bodyPr/>
        <a:lstStyle/>
        <a:p>
          <a:r>
            <a:rPr lang="en-US"/>
            <a:t>Swap “awful” → “unpleasant but manageable”</a:t>
          </a:r>
        </a:p>
      </dgm:t>
    </dgm:pt>
    <dgm:pt modelId="{71209DB5-261B-4E3B-9727-7A4DE1136DD5}" type="parTrans" cxnId="{6C676C85-1287-4CBB-A973-4CEDB1924F95}">
      <dgm:prSet/>
      <dgm:spPr/>
      <dgm:t>
        <a:bodyPr/>
        <a:lstStyle/>
        <a:p>
          <a:endParaRPr lang="en-US"/>
        </a:p>
      </dgm:t>
    </dgm:pt>
    <dgm:pt modelId="{E92E6821-F9DB-43F4-BF5D-492DC2E4749A}" type="sibTrans" cxnId="{6C676C85-1287-4CBB-A973-4CEDB1924F95}">
      <dgm:prSet/>
      <dgm:spPr/>
      <dgm:t>
        <a:bodyPr/>
        <a:lstStyle/>
        <a:p>
          <a:endParaRPr lang="en-US"/>
        </a:p>
      </dgm:t>
    </dgm:pt>
    <dgm:pt modelId="{98D29406-B714-4D98-B8EF-2C2A4A2EB038}">
      <dgm:prSet/>
      <dgm:spPr/>
      <dgm:t>
        <a:bodyPr/>
        <a:lstStyle/>
        <a:p>
          <a:r>
            <a:rPr lang="en-US"/>
            <a:t>Swap</a:t>
          </a:r>
        </a:p>
      </dgm:t>
    </dgm:pt>
    <dgm:pt modelId="{175C87EB-EA23-4A84-B620-BEFC01615ED7}" type="parTrans" cxnId="{83EEB08F-82C7-42BA-B6E7-06FE0834B13F}">
      <dgm:prSet/>
      <dgm:spPr/>
      <dgm:t>
        <a:bodyPr/>
        <a:lstStyle/>
        <a:p>
          <a:endParaRPr lang="en-US"/>
        </a:p>
      </dgm:t>
    </dgm:pt>
    <dgm:pt modelId="{B798BECD-F364-4711-931F-67D3652AB89F}" type="sibTrans" cxnId="{83EEB08F-82C7-42BA-B6E7-06FE0834B13F}">
      <dgm:prSet/>
      <dgm:spPr/>
      <dgm:t>
        <a:bodyPr/>
        <a:lstStyle/>
        <a:p>
          <a:endParaRPr lang="en-US"/>
        </a:p>
      </dgm:t>
    </dgm:pt>
    <dgm:pt modelId="{7003B02A-D6FC-4200-BD21-DB814A18C112}">
      <dgm:prSet/>
      <dgm:spPr/>
      <dgm:t>
        <a:bodyPr/>
        <a:lstStyle/>
        <a:p>
          <a:r>
            <a:rPr lang="en-US"/>
            <a:t>Swap “I can’t stand it” → “I don’t like it, and I can handle it”</a:t>
          </a:r>
        </a:p>
      </dgm:t>
    </dgm:pt>
    <dgm:pt modelId="{5FE02E2E-FCB8-40BD-A027-2A5339A93C9B}" type="parTrans" cxnId="{35C6BA51-E144-4B0C-82BF-BCE244FFD0B6}">
      <dgm:prSet/>
      <dgm:spPr/>
      <dgm:t>
        <a:bodyPr/>
        <a:lstStyle/>
        <a:p>
          <a:endParaRPr lang="en-US"/>
        </a:p>
      </dgm:t>
    </dgm:pt>
    <dgm:pt modelId="{267F1FD8-4923-47AC-9CC2-25BBFF872FB2}" type="sibTrans" cxnId="{35C6BA51-E144-4B0C-82BF-BCE244FFD0B6}">
      <dgm:prSet/>
      <dgm:spPr/>
      <dgm:t>
        <a:bodyPr/>
        <a:lstStyle/>
        <a:p>
          <a:endParaRPr lang="en-US"/>
        </a:p>
      </dgm:t>
    </dgm:pt>
    <dgm:pt modelId="{36F93D25-AB49-455B-9E40-1EA48BAE4C59}">
      <dgm:prSet/>
      <dgm:spPr/>
      <dgm:t>
        <a:bodyPr/>
        <a:lstStyle/>
        <a:p>
          <a:r>
            <a:rPr lang="en-US"/>
            <a:t>Track</a:t>
          </a:r>
        </a:p>
      </dgm:t>
    </dgm:pt>
    <dgm:pt modelId="{194F011C-F0CC-41F1-A6DE-76084C82AEA4}" type="parTrans" cxnId="{3761E147-8AF1-4D7B-8CDB-46AC0C936641}">
      <dgm:prSet/>
      <dgm:spPr/>
      <dgm:t>
        <a:bodyPr/>
        <a:lstStyle/>
        <a:p>
          <a:endParaRPr lang="en-US"/>
        </a:p>
      </dgm:t>
    </dgm:pt>
    <dgm:pt modelId="{C0233C01-75D9-4361-848B-F89E881CAD42}" type="sibTrans" cxnId="{3761E147-8AF1-4D7B-8CDB-46AC0C936641}">
      <dgm:prSet/>
      <dgm:spPr/>
      <dgm:t>
        <a:bodyPr/>
        <a:lstStyle/>
        <a:p>
          <a:endParaRPr lang="en-US"/>
        </a:p>
      </dgm:t>
    </dgm:pt>
    <dgm:pt modelId="{B0218D73-1804-47E3-BB1A-7C4D7AA7A051}">
      <dgm:prSet/>
      <dgm:spPr/>
      <dgm:t>
        <a:bodyPr/>
        <a:lstStyle/>
        <a:p>
          <a:r>
            <a:rPr lang="en-US"/>
            <a:t>Track one phrase swap per day for a week</a:t>
          </a:r>
        </a:p>
      </dgm:t>
    </dgm:pt>
    <dgm:pt modelId="{BEBF5419-BE37-48BA-B6AC-0F30D9D9C3BC}" type="parTrans" cxnId="{965AFFB8-4641-4613-9D80-0F19572D0367}">
      <dgm:prSet/>
      <dgm:spPr/>
      <dgm:t>
        <a:bodyPr/>
        <a:lstStyle/>
        <a:p>
          <a:endParaRPr lang="en-US"/>
        </a:p>
      </dgm:t>
    </dgm:pt>
    <dgm:pt modelId="{D8B40592-DA71-4779-9CA0-4C765A7131CD}" type="sibTrans" cxnId="{965AFFB8-4641-4613-9D80-0F19572D0367}">
      <dgm:prSet/>
      <dgm:spPr/>
      <dgm:t>
        <a:bodyPr/>
        <a:lstStyle/>
        <a:p>
          <a:endParaRPr lang="en-US"/>
        </a:p>
      </dgm:t>
    </dgm:pt>
    <dgm:pt modelId="{72CA89E9-667E-4FF1-94B7-17778DAC8080}" type="pres">
      <dgm:prSet presAssocID="{24F3A4A8-3ED8-46F5-9423-991B41AFE6EE}" presName="Name0" presStyleCnt="0">
        <dgm:presLayoutVars>
          <dgm:dir/>
          <dgm:animLvl val="lvl"/>
          <dgm:resizeHandles val="exact"/>
        </dgm:presLayoutVars>
      </dgm:prSet>
      <dgm:spPr/>
    </dgm:pt>
    <dgm:pt modelId="{BBCE9771-E30B-4D77-BC11-CC6C09877B1B}" type="pres">
      <dgm:prSet presAssocID="{EE17A204-43FC-4430-A760-34131A61E8E5}" presName="linNode" presStyleCnt="0"/>
      <dgm:spPr/>
    </dgm:pt>
    <dgm:pt modelId="{86FCA734-F2B9-410E-9974-6CF726D1E5F6}" type="pres">
      <dgm:prSet presAssocID="{EE17A204-43FC-4430-A760-34131A61E8E5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ABD592F5-F8A5-40FD-BF3F-F6E04A19D592}" type="pres">
      <dgm:prSet presAssocID="{EE17A204-43FC-4430-A760-34131A61E8E5}" presName="descendantText" presStyleLbl="alignAccFollowNode1" presStyleIdx="0" presStyleCnt="4">
        <dgm:presLayoutVars>
          <dgm:bulletEnabled/>
        </dgm:presLayoutVars>
      </dgm:prSet>
      <dgm:spPr/>
    </dgm:pt>
    <dgm:pt modelId="{681D0115-E5BD-407C-A83B-5C443C88BE77}" type="pres">
      <dgm:prSet presAssocID="{687E6EF3-FBA5-4CA2-90DF-7BECDB4BE03E}" presName="sp" presStyleCnt="0"/>
      <dgm:spPr/>
    </dgm:pt>
    <dgm:pt modelId="{43730542-96BF-4097-9C41-5CAAA1E2B40A}" type="pres">
      <dgm:prSet presAssocID="{0E946CEA-78F1-43C2-A191-05052C94B03E}" presName="linNode" presStyleCnt="0"/>
      <dgm:spPr/>
    </dgm:pt>
    <dgm:pt modelId="{6183D750-CD0F-4A39-B631-E8770D5BF894}" type="pres">
      <dgm:prSet presAssocID="{0E946CEA-78F1-43C2-A191-05052C94B03E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558973CA-41C7-4FE8-8D99-0BE36893ECA3}" type="pres">
      <dgm:prSet presAssocID="{0E946CEA-78F1-43C2-A191-05052C94B03E}" presName="descendantText" presStyleLbl="alignAccFollowNode1" presStyleIdx="1" presStyleCnt="4">
        <dgm:presLayoutVars>
          <dgm:bulletEnabled/>
        </dgm:presLayoutVars>
      </dgm:prSet>
      <dgm:spPr/>
    </dgm:pt>
    <dgm:pt modelId="{E7A7A2BE-C549-4171-A89E-B78130C03C30}" type="pres">
      <dgm:prSet presAssocID="{C456F0F3-389D-464E-A937-4FF99561583E}" presName="sp" presStyleCnt="0"/>
      <dgm:spPr/>
    </dgm:pt>
    <dgm:pt modelId="{33B868F4-E246-4F5D-A12E-C1DE463674B0}" type="pres">
      <dgm:prSet presAssocID="{98D29406-B714-4D98-B8EF-2C2A4A2EB038}" presName="linNode" presStyleCnt="0"/>
      <dgm:spPr/>
    </dgm:pt>
    <dgm:pt modelId="{146C20FF-233B-4D08-8739-38A9C662AFEF}" type="pres">
      <dgm:prSet presAssocID="{98D29406-B714-4D98-B8EF-2C2A4A2EB038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D50CB4FF-7D4C-4DBB-9532-B004034AE678}" type="pres">
      <dgm:prSet presAssocID="{98D29406-B714-4D98-B8EF-2C2A4A2EB038}" presName="descendantText" presStyleLbl="alignAccFollowNode1" presStyleIdx="2" presStyleCnt="4">
        <dgm:presLayoutVars>
          <dgm:bulletEnabled/>
        </dgm:presLayoutVars>
      </dgm:prSet>
      <dgm:spPr/>
    </dgm:pt>
    <dgm:pt modelId="{35AF8321-73ED-4E6F-907A-2029D237DA85}" type="pres">
      <dgm:prSet presAssocID="{B798BECD-F364-4711-931F-67D3652AB89F}" presName="sp" presStyleCnt="0"/>
      <dgm:spPr/>
    </dgm:pt>
    <dgm:pt modelId="{57332A7B-EAF7-4E67-B1CD-2ED5E56E319F}" type="pres">
      <dgm:prSet presAssocID="{36F93D25-AB49-455B-9E40-1EA48BAE4C59}" presName="linNode" presStyleCnt="0"/>
      <dgm:spPr/>
    </dgm:pt>
    <dgm:pt modelId="{EC01248F-6E4F-4A9A-AEC5-95E62EDC7C88}" type="pres">
      <dgm:prSet presAssocID="{36F93D25-AB49-455B-9E40-1EA48BAE4C59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3D55EFD3-ECC2-423D-ACA7-CA787862F62A}" type="pres">
      <dgm:prSet presAssocID="{36F93D25-AB49-455B-9E40-1EA48BAE4C59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642B0C2B-468C-44D8-B116-72695E87322F}" type="presOf" srcId="{B0218D73-1804-47E3-BB1A-7C4D7AA7A051}" destId="{3D55EFD3-ECC2-423D-ACA7-CA787862F62A}" srcOrd="0" destOrd="0" presId="urn:microsoft.com/office/officeart/2016/7/layout/VerticalSolidActionList"/>
    <dgm:cxn modelId="{4D82012C-13BA-4D0E-B90B-7AFF13A2465E}" type="presOf" srcId="{EE17A204-43FC-4430-A760-34131A61E8E5}" destId="{86FCA734-F2B9-410E-9974-6CF726D1E5F6}" srcOrd="0" destOrd="0" presId="urn:microsoft.com/office/officeart/2016/7/layout/VerticalSolidActionList"/>
    <dgm:cxn modelId="{DB994F35-C13A-43C3-88D6-4EF0A8AB37AB}" srcId="{EE17A204-43FC-4430-A760-34131A61E8E5}" destId="{2A2774E5-5070-4EB4-B90D-58BFB4899B60}" srcOrd="0" destOrd="0" parTransId="{33389517-79ED-443D-9DB7-3DE345AD8AC9}" sibTransId="{D49ED2A8-7849-434C-9052-3F2986EDBB11}"/>
    <dgm:cxn modelId="{3761E147-8AF1-4D7B-8CDB-46AC0C936641}" srcId="{24F3A4A8-3ED8-46F5-9423-991B41AFE6EE}" destId="{36F93D25-AB49-455B-9E40-1EA48BAE4C59}" srcOrd="3" destOrd="0" parTransId="{194F011C-F0CC-41F1-A6DE-76084C82AEA4}" sibTransId="{C0233C01-75D9-4361-848B-F89E881CAD42}"/>
    <dgm:cxn modelId="{35C6BA51-E144-4B0C-82BF-BCE244FFD0B6}" srcId="{98D29406-B714-4D98-B8EF-2C2A4A2EB038}" destId="{7003B02A-D6FC-4200-BD21-DB814A18C112}" srcOrd="0" destOrd="0" parTransId="{5FE02E2E-FCB8-40BD-A027-2A5339A93C9B}" sibTransId="{267F1FD8-4923-47AC-9CC2-25BBFF872FB2}"/>
    <dgm:cxn modelId="{6C676C85-1287-4CBB-A973-4CEDB1924F95}" srcId="{0E946CEA-78F1-43C2-A191-05052C94B03E}" destId="{7A819BD6-CCDC-4F04-9344-B07E716396B5}" srcOrd="0" destOrd="0" parTransId="{71209DB5-261B-4E3B-9727-7A4DE1136DD5}" sibTransId="{E92E6821-F9DB-43F4-BF5D-492DC2E4749A}"/>
    <dgm:cxn modelId="{83EEB08F-82C7-42BA-B6E7-06FE0834B13F}" srcId="{24F3A4A8-3ED8-46F5-9423-991B41AFE6EE}" destId="{98D29406-B714-4D98-B8EF-2C2A4A2EB038}" srcOrd="2" destOrd="0" parTransId="{175C87EB-EA23-4A84-B620-BEFC01615ED7}" sibTransId="{B798BECD-F364-4711-931F-67D3652AB89F}"/>
    <dgm:cxn modelId="{BDEE9BA6-8AAD-4808-9D45-96414F5F2BA2}" srcId="{24F3A4A8-3ED8-46F5-9423-991B41AFE6EE}" destId="{EE17A204-43FC-4430-A760-34131A61E8E5}" srcOrd="0" destOrd="0" parTransId="{F78C0611-5BA9-43F3-8B32-6DE918C497BF}" sibTransId="{687E6EF3-FBA5-4CA2-90DF-7BECDB4BE03E}"/>
    <dgm:cxn modelId="{C7F0F7B3-5796-4CDB-ADF6-7E2E8075AB92}" type="presOf" srcId="{98D29406-B714-4D98-B8EF-2C2A4A2EB038}" destId="{146C20FF-233B-4D08-8739-38A9C662AFEF}" srcOrd="0" destOrd="0" presId="urn:microsoft.com/office/officeart/2016/7/layout/VerticalSolidActionList"/>
    <dgm:cxn modelId="{965AFFB8-4641-4613-9D80-0F19572D0367}" srcId="{36F93D25-AB49-455B-9E40-1EA48BAE4C59}" destId="{B0218D73-1804-47E3-BB1A-7C4D7AA7A051}" srcOrd="0" destOrd="0" parTransId="{BEBF5419-BE37-48BA-B6AC-0F30D9D9C3BC}" sibTransId="{D8B40592-DA71-4779-9CA0-4C765A7131CD}"/>
    <dgm:cxn modelId="{A7F3E1BC-4864-4894-9EEB-D03E1C7412BF}" type="presOf" srcId="{7003B02A-D6FC-4200-BD21-DB814A18C112}" destId="{D50CB4FF-7D4C-4DBB-9532-B004034AE678}" srcOrd="0" destOrd="0" presId="urn:microsoft.com/office/officeart/2016/7/layout/VerticalSolidActionList"/>
    <dgm:cxn modelId="{F7D6BACD-8D2F-460C-9CA2-326EA5531933}" type="presOf" srcId="{2A2774E5-5070-4EB4-B90D-58BFB4899B60}" destId="{ABD592F5-F8A5-40FD-BF3F-F6E04A19D592}" srcOrd="0" destOrd="0" presId="urn:microsoft.com/office/officeart/2016/7/layout/VerticalSolidActionList"/>
    <dgm:cxn modelId="{4E12B0CF-2793-48FB-919D-3CB2AB644596}" srcId="{24F3A4A8-3ED8-46F5-9423-991B41AFE6EE}" destId="{0E946CEA-78F1-43C2-A191-05052C94B03E}" srcOrd="1" destOrd="0" parTransId="{14DFF768-E4D3-48D5-A559-33BD4194862D}" sibTransId="{C456F0F3-389D-464E-A937-4FF99561583E}"/>
    <dgm:cxn modelId="{F9CF9CD3-43D1-4BA4-BB25-38AFF2631979}" type="presOf" srcId="{24F3A4A8-3ED8-46F5-9423-991B41AFE6EE}" destId="{72CA89E9-667E-4FF1-94B7-17778DAC8080}" srcOrd="0" destOrd="0" presId="urn:microsoft.com/office/officeart/2016/7/layout/VerticalSolidActionList"/>
    <dgm:cxn modelId="{CAC0E1D4-83A3-4053-A930-5D2604C2B0C0}" type="presOf" srcId="{7A819BD6-CCDC-4F04-9344-B07E716396B5}" destId="{558973CA-41C7-4FE8-8D99-0BE36893ECA3}" srcOrd="0" destOrd="0" presId="urn:microsoft.com/office/officeart/2016/7/layout/VerticalSolidActionList"/>
    <dgm:cxn modelId="{5F2D88E4-3408-4E84-A99B-F76FA5E5D688}" type="presOf" srcId="{0E946CEA-78F1-43C2-A191-05052C94B03E}" destId="{6183D750-CD0F-4A39-B631-E8770D5BF894}" srcOrd="0" destOrd="0" presId="urn:microsoft.com/office/officeart/2016/7/layout/VerticalSolidActionList"/>
    <dgm:cxn modelId="{8806FAF0-B8A6-4FCE-89BA-2B9B4291124A}" type="presOf" srcId="{36F93D25-AB49-455B-9E40-1EA48BAE4C59}" destId="{EC01248F-6E4F-4A9A-AEC5-95E62EDC7C88}" srcOrd="0" destOrd="0" presId="urn:microsoft.com/office/officeart/2016/7/layout/VerticalSolidActionList"/>
    <dgm:cxn modelId="{2D276A68-A8DD-47EE-A430-879489AA7B5C}" type="presParOf" srcId="{72CA89E9-667E-4FF1-94B7-17778DAC8080}" destId="{BBCE9771-E30B-4D77-BC11-CC6C09877B1B}" srcOrd="0" destOrd="0" presId="urn:microsoft.com/office/officeart/2016/7/layout/VerticalSolidActionList"/>
    <dgm:cxn modelId="{0C324210-D187-4FB9-9E1C-3546554E9ED1}" type="presParOf" srcId="{BBCE9771-E30B-4D77-BC11-CC6C09877B1B}" destId="{86FCA734-F2B9-410E-9974-6CF726D1E5F6}" srcOrd="0" destOrd="0" presId="urn:microsoft.com/office/officeart/2016/7/layout/VerticalSolidActionList"/>
    <dgm:cxn modelId="{18329168-8D7E-4035-823C-364746536610}" type="presParOf" srcId="{BBCE9771-E30B-4D77-BC11-CC6C09877B1B}" destId="{ABD592F5-F8A5-40FD-BF3F-F6E04A19D592}" srcOrd="1" destOrd="0" presId="urn:microsoft.com/office/officeart/2016/7/layout/VerticalSolidActionList"/>
    <dgm:cxn modelId="{721AC1DE-E8B0-444B-B406-D054E1006E1F}" type="presParOf" srcId="{72CA89E9-667E-4FF1-94B7-17778DAC8080}" destId="{681D0115-E5BD-407C-A83B-5C443C88BE77}" srcOrd="1" destOrd="0" presId="urn:microsoft.com/office/officeart/2016/7/layout/VerticalSolidActionList"/>
    <dgm:cxn modelId="{BFBD2C74-00AA-4B9C-924B-AE9CAF7215E0}" type="presParOf" srcId="{72CA89E9-667E-4FF1-94B7-17778DAC8080}" destId="{43730542-96BF-4097-9C41-5CAAA1E2B40A}" srcOrd="2" destOrd="0" presId="urn:microsoft.com/office/officeart/2016/7/layout/VerticalSolidActionList"/>
    <dgm:cxn modelId="{63E5C433-E373-4E8E-A8D2-1A919E6139FF}" type="presParOf" srcId="{43730542-96BF-4097-9C41-5CAAA1E2B40A}" destId="{6183D750-CD0F-4A39-B631-E8770D5BF894}" srcOrd="0" destOrd="0" presId="urn:microsoft.com/office/officeart/2016/7/layout/VerticalSolidActionList"/>
    <dgm:cxn modelId="{64B776F8-2F00-4712-9903-ABA0AE6FB345}" type="presParOf" srcId="{43730542-96BF-4097-9C41-5CAAA1E2B40A}" destId="{558973CA-41C7-4FE8-8D99-0BE36893ECA3}" srcOrd="1" destOrd="0" presId="urn:microsoft.com/office/officeart/2016/7/layout/VerticalSolidActionList"/>
    <dgm:cxn modelId="{8E9CA900-6B3F-476E-AF01-0AC7400DBEBB}" type="presParOf" srcId="{72CA89E9-667E-4FF1-94B7-17778DAC8080}" destId="{E7A7A2BE-C549-4171-A89E-B78130C03C30}" srcOrd="3" destOrd="0" presId="urn:microsoft.com/office/officeart/2016/7/layout/VerticalSolidActionList"/>
    <dgm:cxn modelId="{AFD8EDD8-B51D-4BE8-AEE7-ED313BB8DCAE}" type="presParOf" srcId="{72CA89E9-667E-4FF1-94B7-17778DAC8080}" destId="{33B868F4-E246-4F5D-A12E-C1DE463674B0}" srcOrd="4" destOrd="0" presId="urn:microsoft.com/office/officeart/2016/7/layout/VerticalSolidActionList"/>
    <dgm:cxn modelId="{10822910-83EE-48EA-9F41-EB155091A3CB}" type="presParOf" srcId="{33B868F4-E246-4F5D-A12E-C1DE463674B0}" destId="{146C20FF-233B-4D08-8739-38A9C662AFEF}" srcOrd="0" destOrd="0" presId="urn:microsoft.com/office/officeart/2016/7/layout/VerticalSolidActionList"/>
    <dgm:cxn modelId="{2D6220E9-2C4E-46DF-BBAB-F6B8DEDF4081}" type="presParOf" srcId="{33B868F4-E246-4F5D-A12E-C1DE463674B0}" destId="{D50CB4FF-7D4C-4DBB-9532-B004034AE678}" srcOrd="1" destOrd="0" presId="urn:microsoft.com/office/officeart/2016/7/layout/VerticalSolidActionList"/>
    <dgm:cxn modelId="{95AD73EC-AB81-486B-BC3A-A2615D2D808E}" type="presParOf" srcId="{72CA89E9-667E-4FF1-94B7-17778DAC8080}" destId="{35AF8321-73ED-4E6F-907A-2029D237DA85}" srcOrd="5" destOrd="0" presId="urn:microsoft.com/office/officeart/2016/7/layout/VerticalSolidActionList"/>
    <dgm:cxn modelId="{16F25527-F404-4DC8-9BC3-805E36169147}" type="presParOf" srcId="{72CA89E9-667E-4FF1-94B7-17778DAC8080}" destId="{57332A7B-EAF7-4E67-B1CD-2ED5E56E319F}" srcOrd="6" destOrd="0" presId="urn:microsoft.com/office/officeart/2016/7/layout/VerticalSolidActionList"/>
    <dgm:cxn modelId="{8807AC5F-579E-41E8-91C9-561365DDF50C}" type="presParOf" srcId="{57332A7B-EAF7-4E67-B1CD-2ED5E56E319F}" destId="{EC01248F-6E4F-4A9A-AEC5-95E62EDC7C88}" srcOrd="0" destOrd="0" presId="urn:microsoft.com/office/officeart/2016/7/layout/VerticalSolidActionList"/>
    <dgm:cxn modelId="{1CFC73D1-5966-4603-B4FC-9CECB72AB099}" type="presParOf" srcId="{57332A7B-EAF7-4E67-B1CD-2ED5E56E319F}" destId="{3D55EFD3-ECC2-423D-ACA7-CA787862F62A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5FBAAD-EE7F-4FC2-A667-D6605D6C4B9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45F472-5684-477A-932F-21E793277B53}">
      <dgm:prSet/>
      <dgm:spPr/>
      <dgm:t>
        <a:bodyPr/>
        <a:lstStyle/>
        <a:p>
          <a:r>
            <a:rPr lang="en-GB"/>
            <a:t>Responsibility: owning your response and choices</a:t>
          </a:r>
          <a:endParaRPr lang="en-US"/>
        </a:p>
      </dgm:t>
    </dgm:pt>
    <dgm:pt modelId="{E56951AE-B7DF-42A5-84C7-3C6738A7BA6F}" type="parTrans" cxnId="{9DBAD7CB-2A19-45E3-834D-60E9C2F78369}">
      <dgm:prSet/>
      <dgm:spPr/>
      <dgm:t>
        <a:bodyPr/>
        <a:lstStyle/>
        <a:p>
          <a:endParaRPr lang="en-US"/>
        </a:p>
      </dgm:t>
    </dgm:pt>
    <dgm:pt modelId="{AC93B89C-6576-414D-B778-4EB7400F05FD}" type="sibTrans" cxnId="{9DBAD7CB-2A19-45E3-834D-60E9C2F78369}">
      <dgm:prSet/>
      <dgm:spPr/>
      <dgm:t>
        <a:bodyPr/>
        <a:lstStyle/>
        <a:p>
          <a:endParaRPr lang="en-US"/>
        </a:p>
      </dgm:t>
    </dgm:pt>
    <dgm:pt modelId="{20CE2C08-5335-452E-9E7E-06F061BC4CE7}">
      <dgm:prSet/>
      <dgm:spPr/>
      <dgm:t>
        <a:bodyPr/>
        <a:lstStyle/>
        <a:p>
          <a:r>
            <a:rPr lang="en-GB"/>
            <a:t>Not blame: no self-attacks</a:t>
          </a:r>
          <a:endParaRPr lang="en-US"/>
        </a:p>
      </dgm:t>
    </dgm:pt>
    <dgm:pt modelId="{F7D22B08-1A19-42FE-8599-A297E25C874C}" type="parTrans" cxnId="{FC7F458B-103C-4BAD-AE55-7551C4C8009B}">
      <dgm:prSet/>
      <dgm:spPr/>
      <dgm:t>
        <a:bodyPr/>
        <a:lstStyle/>
        <a:p>
          <a:endParaRPr lang="en-US"/>
        </a:p>
      </dgm:t>
    </dgm:pt>
    <dgm:pt modelId="{EECECC14-72C4-4329-B051-6DF0AC22A4CD}" type="sibTrans" cxnId="{FC7F458B-103C-4BAD-AE55-7551C4C8009B}">
      <dgm:prSet/>
      <dgm:spPr/>
      <dgm:t>
        <a:bodyPr/>
        <a:lstStyle/>
        <a:p>
          <a:endParaRPr lang="en-US"/>
        </a:p>
      </dgm:t>
    </dgm:pt>
    <dgm:pt modelId="{F08BB1A0-45AF-4A79-B1DF-70D0266E63D4}">
      <dgm:prSet/>
      <dgm:spPr/>
      <dgm:t>
        <a:bodyPr/>
        <a:lstStyle/>
        <a:p>
          <a:r>
            <a:rPr lang="en-GB"/>
            <a:t>It’s about influence, not fault</a:t>
          </a:r>
          <a:endParaRPr lang="en-US"/>
        </a:p>
      </dgm:t>
    </dgm:pt>
    <dgm:pt modelId="{7AFE0AA8-EA60-4CDB-B07F-B876D5307C0F}" type="parTrans" cxnId="{ACA31991-B377-4330-BBFD-4B9A4B7650C2}">
      <dgm:prSet/>
      <dgm:spPr/>
      <dgm:t>
        <a:bodyPr/>
        <a:lstStyle/>
        <a:p>
          <a:endParaRPr lang="en-US"/>
        </a:p>
      </dgm:t>
    </dgm:pt>
    <dgm:pt modelId="{BBCE28E2-D9F5-43A3-AE7D-33A111470B53}" type="sibTrans" cxnId="{ACA31991-B377-4330-BBFD-4B9A4B7650C2}">
      <dgm:prSet/>
      <dgm:spPr/>
      <dgm:t>
        <a:bodyPr/>
        <a:lstStyle/>
        <a:p>
          <a:endParaRPr lang="en-US"/>
        </a:p>
      </dgm:t>
    </dgm:pt>
    <dgm:pt modelId="{C9929800-89D4-475D-A5D0-F3DFE210DFE2}">
      <dgm:prSet/>
      <dgm:spPr/>
      <dgm:t>
        <a:bodyPr/>
        <a:lstStyle/>
        <a:p>
          <a:r>
            <a:rPr lang="en-GB"/>
            <a:t>When upset, ask: “What small part is in my control right now?”</a:t>
          </a:r>
          <a:endParaRPr lang="en-US"/>
        </a:p>
      </dgm:t>
    </dgm:pt>
    <dgm:pt modelId="{BCBD3ACE-D6F7-4B85-813A-2D9F823F47D3}" type="parTrans" cxnId="{F14419EB-F7B8-48FF-80E4-29274868D71E}">
      <dgm:prSet/>
      <dgm:spPr/>
      <dgm:t>
        <a:bodyPr/>
        <a:lstStyle/>
        <a:p>
          <a:endParaRPr lang="en-US"/>
        </a:p>
      </dgm:t>
    </dgm:pt>
    <dgm:pt modelId="{1CC3DB8B-379E-4ED1-9D35-D8D738EC037A}" type="sibTrans" cxnId="{F14419EB-F7B8-48FF-80E4-29274868D71E}">
      <dgm:prSet/>
      <dgm:spPr/>
      <dgm:t>
        <a:bodyPr/>
        <a:lstStyle/>
        <a:p>
          <a:endParaRPr lang="en-US"/>
        </a:p>
      </dgm:t>
    </dgm:pt>
    <dgm:pt modelId="{D2462F9B-9725-463C-99D0-6BDC3AC3401E}" type="pres">
      <dgm:prSet presAssocID="{335FBAAD-EE7F-4FC2-A667-D6605D6C4B9B}" presName="outerComposite" presStyleCnt="0">
        <dgm:presLayoutVars>
          <dgm:chMax val="5"/>
          <dgm:dir/>
          <dgm:resizeHandles val="exact"/>
        </dgm:presLayoutVars>
      </dgm:prSet>
      <dgm:spPr/>
    </dgm:pt>
    <dgm:pt modelId="{535A2520-83C3-41F0-9993-61E4CF14520F}" type="pres">
      <dgm:prSet presAssocID="{335FBAAD-EE7F-4FC2-A667-D6605D6C4B9B}" presName="dummyMaxCanvas" presStyleCnt="0">
        <dgm:presLayoutVars/>
      </dgm:prSet>
      <dgm:spPr/>
    </dgm:pt>
    <dgm:pt modelId="{0187986E-C9D4-454D-ACE5-B25FAAB7D032}" type="pres">
      <dgm:prSet presAssocID="{335FBAAD-EE7F-4FC2-A667-D6605D6C4B9B}" presName="FourNodes_1" presStyleLbl="node1" presStyleIdx="0" presStyleCnt="4">
        <dgm:presLayoutVars>
          <dgm:bulletEnabled val="1"/>
        </dgm:presLayoutVars>
      </dgm:prSet>
      <dgm:spPr/>
    </dgm:pt>
    <dgm:pt modelId="{04D0F908-9944-4C3B-97E1-D3235A4191D9}" type="pres">
      <dgm:prSet presAssocID="{335FBAAD-EE7F-4FC2-A667-D6605D6C4B9B}" presName="FourNodes_2" presStyleLbl="node1" presStyleIdx="1" presStyleCnt="4">
        <dgm:presLayoutVars>
          <dgm:bulletEnabled val="1"/>
        </dgm:presLayoutVars>
      </dgm:prSet>
      <dgm:spPr/>
    </dgm:pt>
    <dgm:pt modelId="{496E37E6-E02A-45FD-A93C-2FF46348A6C6}" type="pres">
      <dgm:prSet presAssocID="{335FBAAD-EE7F-4FC2-A667-D6605D6C4B9B}" presName="FourNodes_3" presStyleLbl="node1" presStyleIdx="2" presStyleCnt="4">
        <dgm:presLayoutVars>
          <dgm:bulletEnabled val="1"/>
        </dgm:presLayoutVars>
      </dgm:prSet>
      <dgm:spPr/>
    </dgm:pt>
    <dgm:pt modelId="{01576478-68A1-4DEB-9DFC-0B187B0FEAA8}" type="pres">
      <dgm:prSet presAssocID="{335FBAAD-EE7F-4FC2-A667-D6605D6C4B9B}" presName="FourNodes_4" presStyleLbl="node1" presStyleIdx="3" presStyleCnt="4">
        <dgm:presLayoutVars>
          <dgm:bulletEnabled val="1"/>
        </dgm:presLayoutVars>
      </dgm:prSet>
      <dgm:spPr/>
    </dgm:pt>
    <dgm:pt modelId="{E33CAEBB-87CB-431F-87D8-CB51A8CCB33E}" type="pres">
      <dgm:prSet presAssocID="{335FBAAD-EE7F-4FC2-A667-D6605D6C4B9B}" presName="FourConn_1-2" presStyleLbl="fgAccFollowNode1" presStyleIdx="0" presStyleCnt="3">
        <dgm:presLayoutVars>
          <dgm:bulletEnabled val="1"/>
        </dgm:presLayoutVars>
      </dgm:prSet>
      <dgm:spPr/>
    </dgm:pt>
    <dgm:pt modelId="{0CCAC833-B5C6-43E7-B893-D74BE0899A28}" type="pres">
      <dgm:prSet presAssocID="{335FBAAD-EE7F-4FC2-A667-D6605D6C4B9B}" presName="FourConn_2-3" presStyleLbl="fgAccFollowNode1" presStyleIdx="1" presStyleCnt="3">
        <dgm:presLayoutVars>
          <dgm:bulletEnabled val="1"/>
        </dgm:presLayoutVars>
      </dgm:prSet>
      <dgm:spPr/>
    </dgm:pt>
    <dgm:pt modelId="{C0743FDF-FA4F-411D-A504-8EC26B477FD6}" type="pres">
      <dgm:prSet presAssocID="{335FBAAD-EE7F-4FC2-A667-D6605D6C4B9B}" presName="FourConn_3-4" presStyleLbl="fgAccFollowNode1" presStyleIdx="2" presStyleCnt="3">
        <dgm:presLayoutVars>
          <dgm:bulletEnabled val="1"/>
        </dgm:presLayoutVars>
      </dgm:prSet>
      <dgm:spPr/>
    </dgm:pt>
    <dgm:pt modelId="{679C3CAD-7AE1-4CD2-B2A2-5E16C72E69F0}" type="pres">
      <dgm:prSet presAssocID="{335FBAAD-EE7F-4FC2-A667-D6605D6C4B9B}" presName="FourNodes_1_text" presStyleLbl="node1" presStyleIdx="3" presStyleCnt="4">
        <dgm:presLayoutVars>
          <dgm:bulletEnabled val="1"/>
        </dgm:presLayoutVars>
      </dgm:prSet>
      <dgm:spPr/>
    </dgm:pt>
    <dgm:pt modelId="{E13F62D3-0949-4677-8A86-3D156BAE4960}" type="pres">
      <dgm:prSet presAssocID="{335FBAAD-EE7F-4FC2-A667-D6605D6C4B9B}" presName="FourNodes_2_text" presStyleLbl="node1" presStyleIdx="3" presStyleCnt="4">
        <dgm:presLayoutVars>
          <dgm:bulletEnabled val="1"/>
        </dgm:presLayoutVars>
      </dgm:prSet>
      <dgm:spPr/>
    </dgm:pt>
    <dgm:pt modelId="{28AD7ABE-72B2-4087-9BA6-BCB1F2D3629B}" type="pres">
      <dgm:prSet presAssocID="{335FBAAD-EE7F-4FC2-A667-D6605D6C4B9B}" presName="FourNodes_3_text" presStyleLbl="node1" presStyleIdx="3" presStyleCnt="4">
        <dgm:presLayoutVars>
          <dgm:bulletEnabled val="1"/>
        </dgm:presLayoutVars>
      </dgm:prSet>
      <dgm:spPr/>
    </dgm:pt>
    <dgm:pt modelId="{893A9C0C-35DA-469D-985A-552AE3398F20}" type="pres">
      <dgm:prSet presAssocID="{335FBAAD-EE7F-4FC2-A667-D6605D6C4B9B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E570C00-5C91-49DB-A2A9-0C65CFAAB3F7}" type="presOf" srcId="{3745F472-5684-477A-932F-21E793277B53}" destId="{679C3CAD-7AE1-4CD2-B2A2-5E16C72E69F0}" srcOrd="1" destOrd="0" presId="urn:microsoft.com/office/officeart/2005/8/layout/vProcess5"/>
    <dgm:cxn modelId="{89287C24-B95C-4F88-AAF5-D3158BA08A43}" type="presOf" srcId="{C9929800-89D4-475D-A5D0-F3DFE210DFE2}" destId="{01576478-68A1-4DEB-9DFC-0B187B0FEAA8}" srcOrd="0" destOrd="0" presId="urn:microsoft.com/office/officeart/2005/8/layout/vProcess5"/>
    <dgm:cxn modelId="{4EA53240-07C3-4040-896F-C2968DBF10E0}" type="presOf" srcId="{335FBAAD-EE7F-4FC2-A667-D6605D6C4B9B}" destId="{D2462F9B-9725-463C-99D0-6BDC3AC3401E}" srcOrd="0" destOrd="0" presId="urn:microsoft.com/office/officeart/2005/8/layout/vProcess5"/>
    <dgm:cxn modelId="{1255A35E-F982-486F-AAFF-2C539F4C9F35}" type="presOf" srcId="{3745F472-5684-477A-932F-21E793277B53}" destId="{0187986E-C9D4-454D-ACE5-B25FAAB7D032}" srcOrd="0" destOrd="0" presId="urn:microsoft.com/office/officeart/2005/8/layout/vProcess5"/>
    <dgm:cxn modelId="{27474247-37E9-46EA-92BA-C63B873A0EE9}" type="presOf" srcId="{EECECC14-72C4-4329-B051-6DF0AC22A4CD}" destId="{0CCAC833-B5C6-43E7-B893-D74BE0899A28}" srcOrd="0" destOrd="0" presId="urn:microsoft.com/office/officeart/2005/8/layout/vProcess5"/>
    <dgm:cxn modelId="{54983D81-D3E7-4351-8629-9732B8AED8E4}" type="presOf" srcId="{F08BB1A0-45AF-4A79-B1DF-70D0266E63D4}" destId="{496E37E6-E02A-45FD-A93C-2FF46348A6C6}" srcOrd="0" destOrd="0" presId="urn:microsoft.com/office/officeart/2005/8/layout/vProcess5"/>
    <dgm:cxn modelId="{7B645189-39F6-43A3-9C3E-5BEB96CFD806}" type="presOf" srcId="{20CE2C08-5335-452E-9E7E-06F061BC4CE7}" destId="{04D0F908-9944-4C3B-97E1-D3235A4191D9}" srcOrd="0" destOrd="0" presId="urn:microsoft.com/office/officeart/2005/8/layout/vProcess5"/>
    <dgm:cxn modelId="{FC7F458B-103C-4BAD-AE55-7551C4C8009B}" srcId="{335FBAAD-EE7F-4FC2-A667-D6605D6C4B9B}" destId="{20CE2C08-5335-452E-9E7E-06F061BC4CE7}" srcOrd="1" destOrd="0" parTransId="{F7D22B08-1A19-42FE-8599-A297E25C874C}" sibTransId="{EECECC14-72C4-4329-B051-6DF0AC22A4CD}"/>
    <dgm:cxn modelId="{ACA31991-B377-4330-BBFD-4B9A4B7650C2}" srcId="{335FBAAD-EE7F-4FC2-A667-D6605D6C4B9B}" destId="{F08BB1A0-45AF-4A79-B1DF-70D0266E63D4}" srcOrd="2" destOrd="0" parTransId="{7AFE0AA8-EA60-4CDB-B07F-B876D5307C0F}" sibTransId="{BBCE28E2-D9F5-43A3-AE7D-33A111470B53}"/>
    <dgm:cxn modelId="{6995A59B-8086-4360-89B6-89840BF5F5F1}" type="presOf" srcId="{C9929800-89D4-475D-A5D0-F3DFE210DFE2}" destId="{893A9C0C-35DA-469D-985A-552AE3398F20}" srcOrd="1" destOrd="0" presId="urn:microsoft.com/office/officeart/2005/8/layout/vProcess5"/>
    <dgm:cxn modelId="{FEF84DA1-D5F4-48FF-8E45-EE1B52EA2C75}" type="presOf" srcId="{20CE2C08-5335-452E-9E7E-06F061BC4CE7}" destId="{E13F62D3-0949-4677-8A86-3D156BAE4960}" srcOrd="1" destOrd="0" presId="urn:microsoft.com/office/officeart/2005/8/layout/vProcess5"/>
    <dgm:cxn modelId="{A8CAB9BD-683F-4FC2-8B26-0ECD503186F4}" type="presOf" srcId="{BBCE28E2-D9F5-43A3-AE7D-33A111470B53}" destId="{C0743FDF-FA4F-411D-A504-8EC26B477FD6}" srcOrd="0" destOrd="0" presId="urn:microsoft.com/office/officeart/2005/8/layout/vProcess5"/>
    <dgm:cxn modelId="{EB482BBF-CA17-4607-986C-8A7DDE4178BF}" type="presOf" srcId="{F08BB1A0-45AF-4A79-B1DF-70D0266E63D4}" destId="{28AD7ABE-72B2-4087-9BA6-BCB1F2D3629B}" srcOrd="1" destOrd="0" presId="urn:microsoft.com/office/officeart/2005/8/layout/vProcess5"/>
    <dgm:cxn modelId="{DFF3DBC8-95A6-4E1E-8A39-ED3771154AA9}" type="presOf" srcId="{AC93B89C-6576-414D-B778-4EB7400F05FD}" destId="{E33CAEBB-87CB-431F-87D8-CB51A8CCB33E}" srcOrd="0" destOrd="0" presId="urn:microsoft.com/office/officeart/2005/8/layout/vProcess5"/>
    <dgm:cxn modelId="{9DBAD7CB-2A19-45E3-834D-60E9C2F78369}" srcId="{335FBAAD-EE7F-4FC2-A667-D6605D6C4B9B}" destId="{3745F472-5684-477A-932F-21E793277B53}" srcOrd="0" destOrd="0" parTransId="{E56951AE-B7DF-42A5-84C7-3C6738A7BA6F}" sibTransId="{AC93B89C-6576-414D-B778-4EB7400F05FD}"/>
    <dgm:cxn modelId="{F14419EB-F7B8-48FF-80E4-29274868D71E}" srcId="{335FBAAD-EE7F-4FC2-A667-D6605D6C4B9B}" destId="{C9929800-89D4-475D-A5D0-F3DFE210DFE2}" srcOrd="3" destOrd="0" parTransId="{BCBD3ACE-D6F7-4B85-813A-2D9F823F47D3}" sibTransId="{1CC3DB8B-379E-4ED1-9D35-D8D738EC037A}"/>
    <dgm:cxn modelId="{69735E17-F2C2-4104-A639-BECAC8DA6828}" type="presParOf" srcId="{D2462F9B-9725-463C-99D0-6BDC3AC3401E}" destId="{535A2520-83C3-41F0-9993-61E4CF14520F}" srcOrd="0" destOrd="0" presId="urn:microsoft.com/office/officeart/2005/8/layout/vProcess5"/>
    <dgm:cxn modelId="{521CAB78-A533-4F48-8787-BA5436CB4579}" type="presParOf" srcId="{D2462F9B-9725-463C-99D0-6BDC3AC3401E}" destId="{0187986E-C9D4-454D-ACE5-B25FAAB7D032}" srcOrd="1" destOrd="0" presId="urn:microsoft.com/office/officeart/2005/8/layout/vProcess5"/>
    <dgm:cxn modelId="{CF14B189-7872-4EB1-A773-53645D5FFBB8}" type="presParOf" srcId="{D2462F9B-9725-463C-99D0-6BDC3AC3401E}" destId="{04D0F908-9944-4C3B-97E1-D3235A4191D9}" srcOrd="2" destOrd="0" presId="urn:microsoft.com/office/officeart/2005/8/layout/vProcess5"/>
    <dgm:cxn modelId="{D63D482D-56CA-4888-ACAB-2300E2860F81}" type="presParOf" srcId="{D2462F9B-9725-463C-99D0-6BDC3AC3401E}" destId="{496E37E6-E02A-45FD-A93C-2FF46348A6C6}" srcOrd="3" destOrd="0" presId="urn:microsoft.com/office/officeart/2005/8/layout/vProcess5"/>
    <dgm:cxn modelId="{015F0288-9CDE-4521-9B26-BAEE06EEAEF8}" type="presParOf" srcId="{D2462F9B-9725-463C-99D0-6BDC3AC3401E}" destId="{01576478-68A1-4DEB-9DFC-0B187B0FEAA8}" srcOrd="4" destOrd="0" presId="urn:microsoft.com/office/officeart/2005/8/layout/vProcess5"/>
    <dgm:cxn modelId="{BDE2F6EA-832F-457C-896D-5F427ADDBCBE}" type="presParOf" srcId="{D2462F9B-9725-463C-99D0-6BDC3AC3401E}" destId="{E33CAEBB-87CB-431F-87D8-CB51A8CCB33E}" srcOrd="5" destOrd="0" presId="urn:microsoft.com/office/officeart/2005/8/layout/vProcess5"/>
    <dgm:cxn modelId="{9DC5BEF0-502E-4AFB-A6B2-56E7DC0BFEFC}" type="presParOf" srcId="{D2462F9B-9725-463C-99D0-6BDC3AC3401E}" destId="{0CCAC833-B5C6-43E7-B893-D74BE0899A28}" srcOrd="6" destOrd="0" presId="urn:microsoft.com/office/officeart/2005/8/layout/vProcess5"/>
    <dgm:cxn modelId="{AE30222C-9DC9-4BB7-99DE-762EDDD7A026}" type="presParOf" srcId="{D2462F9B-9725-463C-99D0-6BDC3AC3401E}" destId="{C0743FDF-FA4F-411D-A504-8EC26B477FD6}" srcOrd="7" destOrd="0" presId="urn:microsoft.com/office/officeart/2005/8/layout/vProcess5"/>
    <dgm:cxn modelId="{98DC26A6-CB85-4E1A-B35D-B5BD124E700F}" type="presParOf" srcId="{D2462F9B-9725-463C-99D0-6BDC3AC3401E}" destId="{679C3CAD-7AE1-4CD2-B2A2-5E16C72E69F0}" srcOrd="8" destOrd="0" presId="urn:microsoft.com/office/officeart/2005/8/layout/vProcess5"/>
    <dgm:cxn modelId="{F3958592-76A2-48B2-9A15-07244AEA5F11}" type="presParOf" srcId="{D2462F9B-9725-463C-99D0-6BDC3AC3401E}" destId="{E13F62D3-0949-4677-8A86-3D156BAE4960}" srcOrd="9" destOrd="0" presId="urn:microsoft.com/office/officeart/2005/8/layout/vProcess5"/>
    <dgm:cxn modelId="{1AFDF68B-BD5D-476D-9274-8EBDE842A2DB}" type="presParOf" srcId="{D2462F9B-9725-463C-99D0-6BDC3AC3401E}" destId="{28AD7ABE-72B2-4087-9BA6-BCB1F2D3629B}" srcOrd="10" destOrd="0" presId="urn:microsoft.com/office/officeart/2005/8/layout/vProcess5"/>
    <dgm:cxn modelId="{D87A9D1E-27A1-4D84-85BE-F7CF02D270E8}" type="presParOf" srcId="{D2462F9B-9725-463C-99D0-6BDC3AC3401E}" destId="{893A9C0C-35DA-469D-985A-552AE3398F2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0B7276D-FA96-44AF-8FE3-9112D36BA37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DB686A-2107-49F0-A615-EDB94AA70719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Internal control ≠ tolerating bad behavior</a:t>
          </a:r>
          <a:endParaRPr lang="en-US"/>
        </a:p>
      </dgm:t>
    </dgm:pt>
    <dgm:pt modelId="{BAECE75C-6742-4775-B767-F8345C8AE576}" type="parTrans" cxnId="{59FFC137-6315-472A-8DA7-FA81D8C30C00}">
      <dgm:prSet/>
      <dgm:spPr/>
      <dgm:t>
        <a:bodyPr/>
        <a:lstStyle/>
        <a:p>
          <a:endParaRPr lang="en-US"/>
        </a:p>
      </dgm:t>
    </dgm:pt>
    <dgm:pt modelId="{9DCE4724-1423-446A-BAEC-36479D0F36A7}" type="sibTrans" cxnId="{59FFC137-6315-472A-8DA7-FA81D8C30C00}">
      <dgm:prSet/>
      <dgm:spPr/>
      <dgm:t>
        <a:bodyPr/>
        <a:lstStyle/>
        <a:p>
          <a:endParaRPr lang="en-US"/>
        </a:p>
      </dgm:t>
    </dgm:pt>
    <dgm:pt modelId="{5B050C27-142A-4692-8CD1-AB04D4B8EF1D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Choices: assert, leave, negotiate, escalate</a:t>
          </a:r>
          <a:endParaRPr lang="en-US"/>
        </a:p>
      </dgm:t>
    </dgm:pt>
    <dgm:pt modelId="{9645966B-A8A9-4670-A852-F4A85635E64C}" type="parTrans" cxnId="{9BBC433E-3C11-4E32-9187-0E8703E8BEA1}">
      <dgm:prSet/>
      <dgm:spPr/>
      <dgm:t>
        <a:bodyPr/>
        <a:lstStyle/>
        <a:p>
          <a:endParaRPr lang="en-US"/>
        </a:p>
      </dgm:t>
    </dgm:pt>
    <dgm:pt modelId="{82E1BDD2-E4D1-4B8B-86BA-56FE0DE1271D}" type="sibTrans" cxnId="{9BBC433E-3C11-4E32-9187-0E8703E8BEA1}">
      <dgm:prSet/>
      <dgm:spPr/>
      <dgm:t>
        <a:bodyPr/>
        <a:lstStyle/>
        <a:p>
          <a:endParaRPr lang="en-US"/>
        </a:p>
      </dgm:t>
    </dgm:pt>
    <dgm:pt modelId="{420A355D-E9DF-4126-A360-ECAD1AB03F8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Strong boundaries reduce resentment</a:t>
          </a:r>
          <a:endParaRPr lang="en-US"/>
        </a:p>
      </dgm:t>
    </dgm:pt>
    <dgm:pt modelId="{D8C187D0-8F91-4B91-AD1D-84F3FC49C749}" type="parTrans" cxnId="{DF5CC1A6-EEC8-4487-98E8-D4D4E08E66B0}">
      <dgm:prSet/>
      <dgm:spPr/>
      <dgm:t>
        <a:bodyPr/>
        <a:lstStyle/>
        <a:p>
          <a:endParaRPr lang="en-US"/>
        </a:p>
      </dgm:t>
    </dgm:pt>
    <dgm:pt modelId="{D8835BFB-4DD4-4416-9BEB-732C1957AA49}" type="sibTrans" cxnId="{DF5CC1A6-EEC8-4487-98E8-D4D4E08E66B0}">
      <dgm:prSet/>
      <dgm:spPr/>
      <dgm:t>
        <a:bodyPr/>
        <a:lstStyle/>
        <a:p>
          <a:endParaRPr lang="en-US"/>
        </a:p>
      </dgm:t>
    </dgm:pt>
    <dgm:pt modelId="{93C6A98C-4DD1-42EF-BEAD-8E7845742577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Draft one boundary: “If X continues, I will Y”</a:t>
          </a:r>
          <a:endParaRPr lang="en-US"/>
        </a:p>
      </dgm:t>
    </dgm:pt>
    <dgm:pt modelId="{37F7FEEC-103E-47F1-BE61-A416CD131FA9}" type="parTrans" cxnId="{6216B190-9CE1-4CBC-9893-423A11F60B5A}">
      <dgm:prSet/>
      <dgm:spPr/>
      <dgm:t>
        <a:bodyPr/>
        <a:lstStyle/>
        <a:p>
          <a:endParaRPr lang="en-US"/>
        </a:p>
      </dgm:t>
    </dgm:pt>
    <dgm:pt modelId="{101E6D61-44D1-4469-ACB7-6985984C5AC9}" type="sibTrans" cxnId="{6216B190-9CE1-4CBC-9893-423A11F60B5A}">
      <dgm:prSet/>
      <dgm:spPr/>
      <dgm:t>
        <a:bodyPr/>
        <a:lstStyle/>
        <a:p>
          <a:endParaRPr lang="en-US"/>
        </a:p>
      </dgm:t>
    </dgm:pt>
    <dgm:pt modelId="{DD38039E-8C87-4D3F-A2B2-F74C60A092E0}" type="pres">
      <dgm:prSet presAssocID="{F0B7276D-FA96-44AF-8FE3-9112D36BA37E}" presName="root" presStyleCnt="0">
        <dgm:presLayoutVars>
          <dgm:dir/>
          <dgm:resizeHandles val="exact"/>
        </dgm:presLayoutVars>
      </dgm:prSet>
      <dgm:spPr/>
    </dgm:pt>
    <dgm:pt modelId="{2C79B516-1C6A-490A-880A-187AB06F7F70}" type="pres">
      <dgm:prSet presAssocID="{DFDB686A-2107-49F0-A615-EDB94AA70719}" presName="compNode" presStyleCnt="0"/>
      <dgm:spPr/>
    </dgm:pt>
    <dgm:pt modelId="{55BB9CCA-D08C-432A-94F4-460B30976B0C}" type="pres">
      <dgm:prSet presAssocID="{DFDB686A-2107-49F0-A615-EDB94AA70719}" presName="bgRect" presStyleLbl="bgShp" presStyleIdx="0" presStyleCnt="4"/>
      <dgm:spPr/>
    </dgm:pt>
    <dgm:pt modelId="{D49B29A7-7253-40ED-ACB9-0C4B50BF2ED3}" type="pres">
      <dgm:prSet presAssocID="{DFDB686A-2107-49F0-A615-EDB94AA7071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898C07D1-DDE0-4464-B6D1-E223CAFAD4BE}" type="pres">
      <dgm:prSet presAssocID="{DFDB686A-2107-49F0-A615-EDB94AA70719}" presName="spaceRect" presStyleCnt="0"/>
      <dgm:spPr/>
    </dgm:pt>
    <dgm:pt modelId="{BADBCE84-E489-4354-B833-DA90B5F629A5}" type="pres">
      <dgm:prSet presAssocID="{DFDB686A-2107-49F0-A615-EDB94AA70719}" presName="parTx" presStyleLbl="revTx" presStyleIdx="0" presStyleCnt="4">
        <dgm:presLayoutVars>
          <dgm:chMax val="0"/>
          <dgm:chPref val="0"/>
        </dgm:presLayoutVars>
      </dgm:prSet>
      <dgm:spPr/>
    </dgm:pt>
    <dgm:pt modelId="{05C19260-7ACD-45D3-87CF-D472829DCC4C}" type="pres">
      <dgm:prSet presAssocID="{9DCE4724-1423-446A-BAEC-36479D0F36A7}" presName="sibTrans" presStyleCnt="0"/>
      <dgm:spPr/>
    </dgm:pt>
    <dgm:pt modelId="{65B73C28-4991-4BC3-9B81-6084EF2C2544}" type="pres">
      <dgm:prSet presAssocID="{5B050C27-142A-4692-8CD1-AB04D4B8EF1D}" presName="compNode" presStyleCnt="0"/>
      <dgm:spPr/>
    </dgm:pt>
    <dgm:pt modelId="{00768F47-6972-407C-94FD-A7E5B935D599}" type="pres">
      <dgm:prSet presAssocID="{5B050C27-142A-4692-8CD1-AB04D4B8EF1D}" presName="bgRect" presStyleLbl="bgShp" presStyleIdx="1" presStyleCnt="4"/>
      <dgm:spPr/>
    </dgm:pt>
    <dgm:pt modelId="{484A950B-CF71-4D35-A95F-D4E933948FE5}" type="pres">
      <dgm:prSet presAssocID="{5B050C27-142A-4692-8CD1-AB04D4B8EF1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DD01802-F41A-404A-9C3B-0E53295D1F42}" type="pres">
      <dgm:prSet presAssocID="{5B050C27-142A-4692-8CD1-AB04D4B8EF1D}" presName="spaceRect" presStyleCnt="0"/>
      <dgm:spPr/>
    </dgm:pt>
    <dgm:pt modelId="{9EF14F0A-DF4F-46FF-9CAB-8BD1801CC5AD}" type="pres">
      <dgm:prSet presAssocID="{5B050C27-142A-4692-8CD1-AB04D4B8EF1D}" presName="parTx" presStyleLbl="revTx" presStyleIdx="1" presStyleCnt="4">
        <dgm:presLayoutVars>
          <dgm:chMax val="0"/>
          <dgm:chPref val="0"/>
        </dgm:presLayoutVars>
      </dgm:prSet>
      <dgm:spPr/>
    </dgm:pt>
    <dgm:pt modelId="{8972100B-0BD6-4D28-86B9-856C4970346A}" type="pres">
      <dgm:prSet presAssocID="{82E1BDD2-E4D1-4B8B-86BA-56FE0DE1271D}" presName="sibTrans" presStyleCnt="0"/>
      <dgm:spPr/>
    </dgm:pt>
    <dgm:pt modelId="{F42A3809-8480-42B0-A79C-3D373987C03D}" type="pres">
      <dgm:prSet presAssocID="{420A355D-E9DF-4126-A360-ECAD1AB03F8B}" presName="compNode" presStyleCnt="0"/>
      <dgm:spPr/>
    </dgm:pt>
    <dgm:pt modelId="{182F95D0-F136-41FA-A536-30B73C31BE8C}" type="pres">
      <dgm:prSet presAssocID="{420A355D-E9DF-4126-A360-ECAD1AB03F8B}" presName="bgRect" presStyleLbl="bgShp" presStyleIdx="2" presStyleCnt="4"/>
      <dgm:spPr/>
    </dgm:pt>
    <dgm:pt modelId="{9D60AB2B-9774-4398-B8BE-FD5486F19157}" type="pres">
      <dgm:prSet presAssocID="{420A355D-E9DF-4126-A360-ECAD1AB03F8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DE725E2B-18E9-4C0C-B0F3-C0FDE5D964C2}" type="pres">
      <dgm:prSet presAssocID="{420A355D-E9DF-4126-A360-ECAD1AB03F8B}" presName="spaceRect" presStyleCnt="0"/>
      <dgm:spPr/>
    </dgm:pt>
    <dgm:pt modelId="{55290AC8-EB45-4468-AC07-AB7295B50D6E}" type="pres">
      <dgm:prSet presAssocID="{420A355D-E9DF-4126-A360-ECAD1AB03F8B}" presName="parTx" presStyleLbl="revTx" presStyleIdx="2" presStyleCnt="4">
        <dgm:presLayoutVars>
          <dgm:chMax val="0"/>
          <dgm:chPref val="0"/>
        </dgm:presLayoutVars>
      </dgm:prSet>
      <dgm:spPr/>
    </dgm:pt>
    <dgm:pt modelId="{63D2F0DD-C9E1-4A85-BC5C-53049BDAC15B}" type="pres">
      <dgm:prSet presAssocID="{D8835BFB-4DD4-4416-9BEB-732C1957AA49}" presName="sibTrans" presStyleCnt="0"/>
      <dgm:spPr/>
    </dgm:pt>
    <dgm:pt modelId="{91152012-E113-456F-96BD-2231B343BFA2}" type="pres">
      <dgm:prSet presAssocID="{93C6A98C-4DD1-42EF-BEAD-8E7845742577}" presName="compNode" presStyleCnt="0"/>
      <dgm:spPr/>
    </dgm:pt>
    <dgm:pt modelId="{13E1E481-F7BF-437E-884B-E0C5FDFC3AA9}" type="pres">
      <dgm:prSet presAssocID="{93C6A98C-4DD1-42EF-BEAD-8E7845742577}" presName="bgRect" presStyleLbl="bgShp" presStyleIdx="3" presStyleCnt="4"/>
      <dgm:spPr/>
    </dgm:pt>
    <dgm:pt modelId="{F84D14EA-43EB-4EC8-89EF-A1419D071534}" type="pres">
      <dgm:prSet presAssocID="{93C6A98C-4DD1-42EF-BEAD-8E784574257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ce"/>
        </a:ext>
      </dgm:extLst>
    </dgm:pt>
    <dgm:pt modelId="{820D2C93-53BD-4583-AED6-9A6871DC92FA}" type="pres">
      <dgm:prSet presAssocID="{93C6A98C-4DD1-42EF-BEAD-8E7845742577}" presName="spaceRect" presStyleCnt="0"/>
      <dgm:spPr/>
    </dgm:pt>
    <dgm:pt modelId="{275E9022-2866-416B-A670-CCE76ADC781E}" type="pres">
      <dgm:prSet presAssocID="{93C6A98C-4DD1-42EF-BEAD-8E784574257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37A9619-4526-4BC8-A400-F85B15985B57}" type="presOf" srcId="{420A355D-E9DF-4126-A360-ECAD1AB03F8B}" destId="{55290AC8-EB45-4468-AC07-AB7295B50D6E}" srcOrd="0" destOrd="0" presId="urn:microsoft.com/office/officeart/2018/2/layout/IconVerticalSolidList"/>
    <dgm:cxn modelId="{49E3D71C-5968-4478-85E7-C14973B19B0E}" type="presOf" srcId="{93C6A98C-4DD1-42EF-BEAD-8E7845742577}" destId="{275E9022-2866-416B-A670-CCE76ADC781E}" srcOrd="0" destOrd="0" presId="urn:microsoft.com/office/officeart/2018/2/layout/IconVerticalSolidList"/>
    <dgm:cxn modelId="{39128722-1BD6-466D-8793-12BB90B90E5D}" type="presOf" srcId="{DFDB686A-2107-49F0-A615-EDB94AA70719}" destId="{BADBCE84-E489-4354-B833-DA90B5F629A5}" srcOrd="0" destOrd="0" presId="urn:microsoft.com/office/officeart/2018/2/layout/IconVerticalSolidList"/>
    <dgm:cxn modelId="{59FFC137-6315-472A-8DA7-FA81D8C30C00}" srcId="{F0B7276D-FA96-44AF-8FE3-9112D36BA37E}" destId="{DFDB686A-2107-49F0-A615-EDB94AA70719}" srcOrd="0" destOrd="0" parTransId="{BAECE75C-6742-4775-B767-F8345C8AE576}" sibTransId="{9DCE4724-1423-446A-BAEC-36479D0F36A7}"/>
    <dgm:cxn modelId="{9BBC433E-3C11-4E32-9187-0E8703E8BEA1}" srcId="{F0B7276D-FA96-44AF-8FE3-9112D36BA37E}" destId="{5B050C27-142A-4692-8CD1-AB04D4B8EF1D}" srcOrd="1" destOrd="0" parTransId="{9645966B-A8A9-4670-A852-F4A85635E64C}" sibTransId="{82E1BDD2-E4D1-4B8B-86BA-56FE0DE1271D}"/>
    <dgm:cxn modelId="{2DDBFD5E-D6CA-4173-80C2-079C0349468D}" type="presOf" srcId="{5B050C27-142A-4692-8CD1-AB04D4B8EF1D}" destId="{9EF14F0A-DF4F-46FF-9CAB-8BD1801CC5AD}" srcOrd="0" destOrd="0" presId="urn:microsoft.com/office/officeart/2018/2/layout/IconVerticalSolidList"/>
    <dgm:cxn modelId="{44BA1A72-E60B-46BA-B656-595AEB733FA5}" type="presOf" srcId="{F0B7276D-FA96-44AF-8FE3-9112D36BA37E}" destId="{DD38039E-8C87-4D3F-A2B2-F74C60A092E0}" srcOrd="0" destOrd="0" presId="urn:microsoft.com/office/officeart/2018/2/layout/IconVerticalSolidList"/>
    <dgm:cxn modelId="{6216B190-9CE1-4CBC-9893-423A11F60B5A}" srcId="{F0B7276D-FA96-44AF-8FE3-9112D36BA37E}" destId="{93C6A98C-4DD1-42EF-BEAD-8E7845742577}" srcOrd="3" destOrd="0" parTransId="{37F7FEEC-103E-47F1-BE61-A416CD131FA9}" sibTransId="{101E6D61-44D1-4469-ACB7-6985984C5AC9}"/>
    <dgm:cxn modelId="{DF5CC1A6-EEC8-4487-98E8-D4D4E08E66B0}" srcId="{F0B7276D-FA96-44AF-8FE3-9112D36BA37E}" destId="{420A355D-E9DF-4126-A360-ECAD1AB03F8B}" srcOrd="2" destOrd="0" parTransId="{D8C187D0-8F91-4B91-AD1D-84F3FC49C749}" sibTransId="{D8835BFB-4DD4-4416-9BEB-732C1957AA49}"/>
    <dgm:cxn modelId="{B5743895-E913-4E60-B7E2-4A77CDFE84E9}" type="presParOf" srcId="{DD38039E-8C87-4D3F-A2B2-F74C60A092E0}" destId="{2C79B516-1C6A-490A-880A-187AB06F7F70}" srcOrd="0" destOrd="0" presId="urn:microsoft.com/office/officeart/2018/2/layout/IconVerticalSolidList"/>
    <dgm:cxn modelId="{8A29A1D4-A147-42B3-88B1-D812B08A3BB8}" type="presParOf" srcId="{2C79B516-1C6A-490A-880A-187AB06F7F70}" destId="{55BB9CCA-D08C-432A-94F4-460B30976B0C}" srcOrd="0" destOrd="0" presId="urn:microsoft.com/office/officeart/2018/2/layout/IconVerticalSolidList"/>
    <dgm:cxn modelId="{75DFAC4E-7EDD-406C-A25E-4F00C7CE851D}" type="presParOf" srcId="{2C79B516-1C6A-490A-880A-187AB06F7F70}" destId="{D49B29A7-7253-40ED-ACB9-0C4B50BF2ED3}" srcOrd="1" destOrd="0" presId="urn:microsoft.com/office/officeart/2018/2/layout/IconVerticalSolidList"/>
    <dgm:cxn modelId="{BD584B1B-C6AD-4E33-8A2E-75E284E47D54}" type="presParOf" srcId="{2C79B516-1C6A-490A-880A-187AB06F7F70}" destId="{898C07D1-DDE0-4464-B6D1-E223CAFAD4BE}" srcOrd="2" destOrd="0" presId="urn:microsoft.com/office/officeart/2018/2/layout/IconVerticalSolidList"/>
    <dgm:cxn modelId="{79030320-3C82-40C0-ABBF-9EDB1C2F72A9}" type="presParOf" srcId="{2C79B516-1C6A-490A-880A-187AB06F7F70}" destId="{BADBCE84-E489-4354-B833-DA90B5F629A5}" srcOrd="3" destOrd="0" presId="urn:microsoft.com/office/officeart/2018/2/layout/IconVerticalSolidList"/>
    <dgm:cxn modelId="{21D73859-235D-417D-A0D1-31AB339228E9}" type="presParOf" srcId="{DD38039E-8C87-4D3F-A2B2-F74C60A092E0}" destId="{05C19260-7ACD-45D3-87CF-D472829DCC4C}" srcOrd="1" destOrd="0" presId="urn:microsoft.com/office/officeart/2018/2/layout/IconVerticalSolidList"/>
    <dgm:cxn modelId="{DBC022CB-A02B-4D40-B8A2-6EB566F8693B}" type="presParOf" srcId="{DD38039E-8C87-4D3F-A2B2-F74C60A092E0}" destId="{65B73C28-4991-4BC3-9B81-6084EF2C2544}" srcOrd="2" destOrd="0" presId="urn:microsoft.com/office/officeart/2018/2/layout/IconVerticalSolidList"/>
    <dgm:cxn modelId="{635D2072-DC55-47E2-BBD6-61B9215E0856}" type="presParOf" srcId="{65B73C28-4991-4BC3-9B81-6084EF2C2544}" destId="{00768F47-6972-407C-94FD-A7E5B935D599}" srcOrd="0" destOrd="0" presId="urn:microsoft.com/office/officeart/2018/2/layout/IconVerticalSolidList"/>
    <dgm:cxn modelId="{4B8FDB6A-A7D9-45A4-A0AB-F5C875A3EB81}" type="presParOf" srcId="{65B73C28-4991-4BC3-9B81-6084EF2C2544}" destId="{484A950B-CF71-4D35-A95F-D4E933948FE5}" srcOrd="1" destOrd="0" presId="urn:microsoft.com/office/officeart/2018/2/layout/IconVerticalSolidList"/>
    <dgm:cxn modelId="{E1CA6570-446C-4BBF-B6BA-174C7F2CB2ED}" type="presParOf" srcId="{65B73C28-4991-4BC3-9B81-6084EF2C2544}" destId="{ADD01802-F41A-404A-9C3B-0E53295D1F42}" srcOrd="2" destOrd="0" presId="urn:microsoft.com/office/officeart/2018/2/layout/IconVerticalSolidList"/>
    <dgm:cxn modelId="{08DBFC8F-95B1-43C9-AD92-93DDB1EA8744}" type="presParOf" srcId="{65B73C28-4991-4BC3-9B81-6084EF2C2544}" destId="{9EF14F0A-DF4F-46FF-9CAB-8BD1801CC5AD}" srcOrd="3" destOrd="0" presId="urn:microsoft.com/office/officeart/2018/2/layout/IconVerticalSolidList"/>
    <dgm:cxn modelId="{FF805870-EB0A-477C-A0BD-3FB40B281A89}" type="presParOf" srcId="{DD38039E-8C87-4D3F-A2B2-F74C60A092E0}" destId="{8972100B-0BD6-4D28-86B9-856C4970346A}" srcOrd="3" destOrd="0" presId="urn:microsoft.com/office/officeart/2018/2/layout/IconVerticalSolidList"/>
    <dgm:cxn modelId="{3461B4B8-73DB-43E2-904A-46B98534ADB9}" type="presParOf" srcId="{DD38039E-8C87-4D3F-A2B2-F74C60A092E0}" destId="{F42A3809-8480-42B0-A79C-3D373987C03D}" srcOrd="4" destOrd="0" presId="urn:microsoft.com/office/officeart/2018/2/layout/IconVerticalSolidList"/>
    <dgm:cxn modelId="{4B481DC1-4FEB-4125-A5FF-5EE059CE447C}" type="presParOf" srcId="{F42A3809-8480-42B0-A79C-3D373987C03D}" destId="{182F95D0-F136-41FA-A536-30B73C31BE8C}" srcOrd="0" destOrd="0" presId="urn:microsoft.com/office/officeart/2018/2/layout/IconVerticalSolidList"/>
    <dgm:cxn modelId="{50FBD759-2A4E-456E-904E-453A80720F1B}" type="presParOf" srcId="{F42A3809-8480-42B0-A79C-3D373987C03D}" destId="{9D60AB2B-9774-4398-B8BE-FD5486F19157}" srcOrd="1" destOrd="0" presId="urn:microsoft.com/office/officeart/2018/2/layout/IconVerticalSolidList"/>
    <dgm:cxn modelId="{272B5F1A-381B-49E7-92C5-358217318568}" type="presParOf" srcId="{F42A3809-8480-42B0-A79C-3D373987C03D}" destId="{DE725E2B-18E9-4C0C-B0F3-C0FDE5D964C2}" srcOrd="2" destOrd="0" presId="urn:microsoft.com/office/officeart/2018/2/layout/IconVerticalSolidList"/>
    <dgm:cxn modelId="{F259C6C8-7032-4DF3-B803-637CE5DF9F08}" type="presParOf" srcId="{F42A3809-8480-42B0-A79C-3D373987C03D}" destId="{55290AC8-EB45-4468-AC07-AB7295B50D6E}" srcOrd="3" destOrd="0" presId="urn:microsoft.com/office/officeart/2018/2/layout/IconVerticalSolidList"/>
    <dgm:cxn modelId="{1C323979-92C8-4BFB-9855-3288EF84FD97}" type="presParOf" srcId="{DD38039E-8C87-4D3F-A2B2-F74C60A092E0}" destId="{63D2F0DD-C9E1-4A85-BC5C-53049BDAC15B}" srcOrd="5" destOrd="0" presId="urn:microsoft.com/office/officeart/2018/2/layout/IconVerticalSolidList"/>
    <dgm:cxn modelId="{3734D624-A0F9-4FA0-9C40-4225EFA2527A}" type="presParOf" srcId="{DD38039E-8C87-4D3F-A2B2-F74C60A092E0}" destId="{91152012-E113-456F-96BD-2231B343BFA2}" srcOrd="6" destOrd="0" presId="urn:microsoft.com/office/officeart/2018/2/layout/IconVerticalSolidList"/>
    <dgm:cxn modelId="{7D2F6B11-9826-49B1-BE7C-59CB4C8A6AE7}" type="presParOf" srcId="{91152012-E113-456F-96BD-2231B343BFA2}" destId="{13E1E481-F7BF-437E-884B-E0C5FDFC3AA9}" srcOrd="0" destOrd="0" presId="urn:microsoft.com/office/officeart/2018/2/layout/IconVerticalSolidList"/>
    <dgm:cxn modelId="{BDE86645-F012-46AE-8414-4584BA353250}" type="presParOf" srcId="{91152012-E113-456F-96BD-2231B343BFA2}" destId="{F84D14EA-43EB-4EC8-89EF-A1419D071534}" srcOrd="1" destOrd="0" presId="urn:microsoft.com/office/officeart/2018/2/layout/IconVerticalSolidList"/>
    <dgm:cxn modelId="{DBFD65C5-3DED-4C69-8D5A-B6A38B88594D}" type="presParOf" srcId="{91152012-E113-456F-96BD-2231B343BFA2}" destId="{820D2C93-53BD-4583-AED6-9A6871DC92FA}" srcOrd="2" destOrd="0" presId="urn:microsoft.com/office/officeart/2018/2/layout/IconVerticalSolidList"/>
    <dgm:cxn modelId="{0FB30F22-C9FE-4D6C-B231-DA1DD57ECF99}" type="presParOf" srcId="{91152012-E113-456F-96BD-2231B343BFA2}" destId="{275E9022-2866-416B-A670-CCE76ADC781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EC6DEB-4253-407B-BD99-38FAB2CF68B4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F5168CB-794E-48BE-9BA1-B55C6575D1DE}">
      <dgm:prSet/>
      <dgm:spPr/>
      <dgm:t>
        <a:bodyPr/>
        <a:lstStyle/>
        <a:p>
          <a:r>
            <a:rPr lang="en-GB"/>
            <a:t>Coercion, abuse, discrimination, trauma, biology, emergencies</a:t>
          </a:r>
          <a:endParaRPr lang="en-US"/>
        </a:p>
      </dgm:t>
    </dgm:pt>
    <dgm:pt modelId="{72C3C576-BF1F-4D20-8999-F39A35A6B217}" type="parTrans" cxnId="{A2B58944-7733-4DB0-848E-02C9AE7E6736}">
      <dgm:prSet/>
      <dgm:spPr/>
      <dgm:t>
        <a:bodyPr/>
        <a:lstStyle/>
        <a:p>
          <a:endParaRPr lang="en-US"/>
        </a:p>
      </dgm:t>
    </dgm:pt>
    <dgm:pt modelId="{D59D06FE-4A75-4438-A2A7-263F068B9F69}" type="sibTrans" cxnId="{A2B58944-7733-4DB0-848E-02C9AE7E6736}">
      <dgm:prSet/>
      <dgm:spPr/>
      <dgm:t>
        <a:bodyPr/>
        <a:lstStyle/>
        <a:p>
          <a:endParaRPr lang="en-US"/>
        </a:p>
      </dgm:t>
    </dgm:pt>
    <dgm:pt modelId="{1CB137F6-CBCF-4544-8EFD-79ADA69E3D13}">
      <dgm:prSet/>
      <dgm:spPr/>
      <dgm:t>
        <a:bodyPr/>
        <a:lstStyle/>
        <a:p>
          <a:r>
            <a:rPr lang="en-GB"/>
            <a:t>Your emotions are valid; safety first</a:t>
          </a:r>
          <a:endParaRPr lang="en-US"/>
        </a:p>
      </dgm:t>
    </dgm:pt>
    <dgm:pt modelId="{1AC18B14-3583-49C4-B1AE-B0FE7B66D08C}" type="parTrans" cxnId="{BF5B53BF-5A63-4D3B-A6D4-E7B79712A0AA}">
      <dgm:prSet/>
      <dgm:spPr/>
      <dgm:t>
        <a:bodyPr/>
        <a:lstStyle/>
        <a:p>
          <a:endParaRPr lang="en-US"/>
        </a:p>
      </dgm:t>
    </dgm:pt>
    <dgm:pt modelId="{015D2760-BF32-41CF-AE7E-1E702F966717}" type="sibTrans" cxnId="{BF5B53BF-5A63-4D3B-A6D4-E7B79712A0AA}">
      <dgm:prSet/>
      <dgm:spPr/>
      <dgm:t>
        <a:bodyPr/>
        <a:lstStyle/>
        <a:p>
          <a:endParaRPr lang="en-US"/>
        </a:p>
      </dgm:t>
    </dgm:pt>
    <dgm:pt modelId="{6B4C90A2-56FF-4C8D-9381-734A443592F8}">
      <dgm:prSet/>
      <dgm:spPr/>
      <dgm:t>
        <a:bodyPr/>
        <a:lstStyle/>
        <a:p>
          <a:r>
            <a:rPr lang="en-GB"/>
            <a:t>REBT complements—not replaces—systemic change and support </a:t>
          </a:r>
          <a:endParaRPr lang="en-US"/>
        </a:p>
      </dgm:t>
    </dgm:pt>
    <dgm:pt modelId="{591D2F6C-E9DA-46F0-BDDE-B28C7F3927EF}" type="parTrans" cxnId="{2108D363-DC4C-4225-8FCD-CF5F004D2D68}">
      <dgm:prSet/>
      <dgm:spPr/>
      <dgm:t>
        <a:bodyPr/>
        <a:lstStyle/>
        <a:p>
          <a:endParaRPr lang="en-US"/>
        </a:p>
      </dgm:t>
    </dgm:pt>
    <dgm:pt modelId="{80290031-A456-4B7B-BE50-D4BE212935BF}" type="sibTrans" cxnId="{2108D363-DC4C-4225-8FCD-CF5F004D2D68}">
      <dgm:prSet/>
      <dgm:spPr/>
      <dgm:t>
        <a:bodyPr/>
        <a:lstStyle/>
        <a:p>
          <a:endParaRPr lang="en-US"/>
        </a:p>
      </dgm:t>
    </dgm:pt>
    <dgm:pt modelId="{5EE54D8A-7D63-42FF-B296-81C21EC213F4}">
      <dgm:prSet/>
      <dgm:spPr/>
      <dgm:t>
        <a:bodyPr/>
        <a:lstStyle/>
        <a:p>
          <a:r>
            <a:rPr lang="en-GB"/>
            <a:t>Alternatives:</a:t>
          </a:r>
          <a:endParaRPr lang="en-US"/>
        </a:p>
      </dgm:t>
    </dgm:pt>
    <dgm:pt modelId="{0118FC15-AEB0-4850-BECA-CB0051FA751F}" type="parTrans" cxnId="{FE548829-1178-4DB9-9064-686EBB7E9A8B}">
      <dgm:prSet/>
      <dgm:spPr/>
      <dgm:t>
        <a:bodyPr/>
        <a:lstStyle/>
        <a:p>
          <a:endParaRPr lang="en-US"/>
        </a:p>
      </dgm:t>
    </dgm:pt>
    <dgm:pt modelId="{B94E5085-A2A5-4A1C-999D-413CAFB8ED09}" type="sibTrans" cxnId="{FE548829-1178-4DB9-9064-686EBB7E9A8B}">
      <dgm:prSet/>
      <dgm:spPr/>
      <dgm:t>
        <a:bodyPr/>
        <a:lstStyle/>
        <a:p>
          <a:endParaRPr lang="en-US"/>
        </a:p>
      </dgm:t>
    </dgm:pt>
    <dgm:pt modelId="{EB63919F-4BAF-4E44-9BA3-16817B831994}">
      <dgm:prSet/>
      <dgm:spPr/>
      <dgm:t>
        <a:bodyPr/>
        <a:lstStyle/>
        <a:p>
          <a:r>
            <a:rPr lang="en-GB"/>
            <a:t>Trauma-informed care, legal/safety planning, medical support, acceptance-based skills</a:t>
          </a:r>
          <a:endParaRPr lang="en-US"/>
        </a:p>
      </dgm:t>
    </dgm:pt>
    <dgm:pt modelId="{EDE3C2CD-4CAF-43F1-AD3D-BF53F7E3F693}" type="parTrans" cxnId="{541B36C8-F143-44AA-B767-BBADC7175007}">
      <dgm:prSet/>
      <dgm:spPr/>
      <dgm:t>
        <a:bodyPr/>
        <a:lstStyle/>
        <a:p>
          <a:endParaRPr lang="en-US"/>
        </a:p>
      </dgm:t>
    </dgm:pt>
    <dgm:pt modelId="{D1FF580D-EB14-4E9B-AF1D-7EFE1A0E7369}" type="sibTrans" cxnId="{541B36C8-F143-44AA-B767-BBADC7175007}">
      <dgm:prSet/>
      <dgm:spPr/>
      <dgm:t>
        <a:bodyPr/>
        <a:lstStyle/>
        <a:p>
          <a:endParaRPr lang="en-US"/>
        </a:p>
      </dgm:t>
    </dgm:pt>
    <dgm:pt modelId="{6461A1F2-897C-47EF-A1B6-5B11F6074C0E}" type="pres">
      <dgm:prSet presAssocID="{41EC6DEB-4253-407B-BD99-38FAB2CF68B4}" presName="outerComposite" presStyleCnt="0">
        <dgm:presLayoutVars>
          <dgm:chMax val="5"/>
          <dgm:dir/>
          <dgm:resizeHandles val="exact"/>
        </dgm:presLayoutVars>
      </dgm:prSet>
      <dgm:spPr/>
    </dgm:pt>
    <dgm:pt modelId="{2E9C30CE-803B-49F9-B5CF-FC5E17DA4522}" type="pres">
      <dgm:prSet presAssocID="{41EC6DEB-4253-407B-BD99-38FAB2CF68B4}" presName="dummyMaxCanvas" presStyleCnt="0">
        <dgm:presLayoutVars/>
      </dgm:prSet>
      <dgm:spPr/>
    </dgm:pt>
    <dgm:pt modelId="{E821D9C7-8AC1-4A82-86C3-3AA3366677C7}" type="pres">
      <dgm:prSet presAssocID="{41EC6DEB-4253-407B-BD99-38FAB2CF68B4}" presName="FiveNodes_1" presStyleLbl="node1" presStyleIdx="0" presStyleCnt="5">
        <dgm:presLayoutVars>
          <dgm:bulletEnabled val="1"/>
        </dgm:presLayoutVars>
      </dgm:prSet>
      <dgm:spPr/>
    </dgm:pt>
    <dgm:pt modelId="{F79EFACB-F34B-47F5-B362-91AF73B992A6}" type="pres">
      <dgm:prSet presAssocID="{41EC6DEB-4253-407B-BD99-38FAB2CF68B4}" presName="FiveNodes_2" presStyleLbl="node1" presStyleIdx="1" presStyleCnt="5">
        <dgm:presLayoutVars>
          <dgm:bulletEnabled val="1"/>
        </dgm:presLayoutVars>
      </dgm:prSet>
      <dgm:spPr/>
    </dgm:pt>
    <dgm:pt modelId="{0B2747FD-D2E4-473D-972F-4125E06B44A3}" type="pres">
      <dgm:prSet presAssocID="{41EC6DEB-4253-407B-BD99-38FAB2CF68B4}" presName="FiveNodes_3" presStyleLbl="node1" presStyleIdx="2" presStyleCnt="5">
        <dgm:presLayoutVars>
          <dgm:bulletEnabled val="1"/>
        </dgm:presLayoutVars>
      </dgm:prSet>
      <dgm:spPr/>
    </dgm:pt>
    <dgm:pt modelId="{AD335198-4E08-4EFA-BF05-3BCD0442AAF0}" type="pres">
      <dgm:prSet presAssocID="{41EC6DEB-4253-407B-BD99-38FAB2CF68B4}" presName="FiveNodes_4" presStyleLbl="node1" presStyleIdx="3" presStyleCnt="5">
        <dgm:presLayoutVars>
          <dgm:bulletEnabled val="1"/>
        </dgm:presLayoutVars>
      </dgm:prSet>
      <dgm:spPr/>
    </dgm:pt>
    <dgm:pt modelId="{F1E46B69-0DC2-41BD-A5F3-084D58E2C3D9}" type="pres">
      <dgm:prSet presAssocID="{41EC6DEB-4253-407B-BD99-38FAB2CF68B4}" presName="FiveNodes_5" presStyleLbl="node1" presStyleIdx="4" presStyleCnt="5">
        <dgm:presLayoutVars>
          <dgm:bulletEnabled val="1"/>
        </dgm:presLayoutVars>
      </dgm:prSet>
      <dgm:spPr/>
    </dgm:pt>
    <dgm:pt modelId="{8C5F3293-9BF4-4C7B-968C-20A6F0CFDC06}" type="pres">
      <dgm:prSet presAssocID="{41EC6DEB-4253-407B-BD99-38FAB2CF68B4}" presName="FiveConn_1-2" presStyleLbl="fgAccFollowNode1" presStyleIdx="0" presStyleCnt="4">
        <dgm:presLayoutVars>
          <dgm:bulletEnabled val="1"/>
        </dgm:presLayoutVars>
      </dgm:prSet>
      <dgm:spPr/>
    </dgm:pt>
    <dgm:pt modelId="{88C8CB8A-2F62-49DC-8F8E-8A2060624899}" type="pres">
      <dgm:prSet presAssocID="{41EC6DEB-4253-407B-BD99-38FAB2CF68B4}" presName="FiveConn_2-3" presStyleLbl="fgAccFollowNode1" presStyleIdx="1" presStyleCnt="4">
        <dgm:presLayoutVars>
          <dgm:bulletEnabled val="1"/>
        </dgm:presLayoutVars>
      </dgm:prSet>
      <dgm:spPr/>
    </dgm:pt>
    <dgm:pt modelId="{AF202270-73DE-404F-8E20-EDB69A2FD9B2}" type="pres">
      <dgm:prSet presAssocID="{41EC6DEB-4253-407B-BD99-38FAB2CF68B4}" presName="FiveConn_3-4" presStyleLbl="fgAccFollowNode1" presStyleIdx="2" presStyleCnt="4">
        <dgm:presLayoutVars>
          <dgm:bulletEnabled val="1"/>
        </dgm:presLayoutVars>
      </dgm:prSet>
      <dgm:spPr/>
    </dgm:pt>
    <dgm:pt modelId="{6138D9BF-6A7E-4E1E-8320-3E0DD37EE159}" type="pres">
      <dgm:prSet presAssocID="{41EC6DEB-4253-407B-BD99-38FAB2CF68B4}" presName="FiveConn_4-5" presStyleLbl="fgAccFollowNode1" presStyleIdx="3" presStyleCnt="4">
        <dgm:presLayoutVars>
          <dgm:bulletEnabled val="1"/>
        </dgm:presLayoutVars>
      </dgm:prSet>
      <dgm:spPr/>
    </dgm:pt>
    <dgm:pt modelId="{845193FD-485D-4C91-AEA7-BF445C94BB8E}" type="pres">
      <dgm:prSet presAssocID="{41EC6DEB-4253-407B-BD99-38FAB2CF68B4}" presName="FiveNodes_1_text" presStyleLbl="node1" presStyleIdx="4" presStyleCnt="5">
        <dgm:presLayoutVars>
          <dgm:bulletEnabled val="1"/>
        </dgm:presLayoutVars>
      </dgm:prSet>
      <dgm:spPr/>
    </dgm:pt>
    <dgm:pt modelId="{2C0FFA74-5D13-46A0-96EF-324994493226}" type="pres">
      <dgm:prSet presAssocID="{41EC6DEB-4253-407B-BD99-38FAB2CF68B4}" presName="FiveNodes_2_text" presStyleLbl="node1" presStyleIdx="4" presStyleCnt="5">
        <dgm:presLayoutVars>
          <dgm:bulletEnabled val="1"/>
        </dgm:presLayoutVars>
      </dgm:prSet>
      <dgm:spPr/>
    </dgm:pt>
    <dgm:pt modelId="{17BA35F6-81F7-44A0-BFCF-70F03830B03F}" type="pres">
      <dgm:prSet presAssocID="{41EC6DEB-4253-407B-BD99-38FAB2CF68B4}" presName="FiveNodes_3_text" presStyleLbl="node1" presStyleIdx="4" presStyleCnt="5">
        <dgm:presLayoutVars>
          <dgm:bulletEnabled val="1"/>
        </dgm:presLayoutVars>
      </dgm:prSet>
      <dgm:spPr/>
    </dgm:pt>
    <dgm:pt modelId="{454671CC-1793-4E31-90D6-2175EDAFACC4}" type="pres">
      <dgm:prSet presAssocID="{41EC6DEB-4253-407B-BD99-38FAB2CF68B4}" presName="FiveNodes_4_text" presStyleLbl="node1" presStyleIdx="4" presStyleCnt="5">
        <dgm:presLayoutVars>
          <dgm:bulletEnabled val="1"/>
        </dgm:presLayoutVars>
      </dgm:prSet>
      <dgm:spPr/>
    </dgm:pt>
    <dgm:pt modelId="{D203A7BD-0616-4C4F-A537-B9F40C96F1D5}" type="pres">
      <dgm:prSet presAssocID="{41EC6DEB-4253-407B-BD99-38FAB2CF68B4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69E72A07-D1B2-4770-B97E-07A5F411D6AA}" type="presOf" srcId="{0F5168CB-794E-48BE-9BA1-B55C6575D1DE}" destId="{845193FD-485D-4C91-AEA7-BF445C94BB8E}" srcOrd="1" destOrd="0" presId="urn:microsoft.com/office/officeart/2005/8/layout/vProcess5"/>
    <dgm:cxn modelId="{FE548829-1178-4DB9-9064-686EBB7E9A8B}" srcId="{41EC6DEB-4253-407B-BD99-38FAB2CF68B4}" destId="{5EE54D8A-7D63-42FF-B296-81C21EC213F4}" srcOrd="3" destOrd="0" parTransId="{0118FC15-AEB0-4850-BECA-CB0051FA751F}" sibTransId="{B94E5085-A2A5-4A1C-999D-413CAFB8ED09}"/>
    <dgm:cxn modelId="{7121322F-6713-4733-8BD1-23C51593F066}" type="presOf" srcId="{EB63919F-4BAF-4E44-9BA3-16817B831994}" destId="{D203A7BD-0616-4C4F-A537-B9F40C96F1D5}" srcOrd="1" destOrd="0" presId="urn:microsoft.com/office/officeart/2005/8/layout/vProcess5"/>
    <dgm:cxn modelId="{746EDC3E-9D98-47DC-B7A9-5763F04E40BE}" type="presOf" srcId="{0F5168CB-794E-48BE-9BA1-B55C6575D1DE}" destId="{E821D9C7-8AC1-4A82-86C3-3AA3366677C7}" srcOrd="0" destOrd="0" presId="urn:microsoft.com/office/officeart/2005/8/layout/vProcess5"/>
    <dgm:cxn modelId="{87C33B61-F4D7-444D-A9B8-9F8BB445C0E5}" type="presOf" srcId="{1CB137F6-CBCF-4544-8EFD-79ADA69E3D13}" destId="{2C0FFA74-5D13-46A0-96EF-324994493226}" srcOrd="1" destOrd="0" presId="urn:microsoft.com/office/officeart/2005/8/layout/vProcess5"/>
    <dgm:cxn modelId="{2108D363-DC4C-4225-8FCD-CF5F004D2D68}" srcId="{41EC6DEB-4253-407B-BD99-38FAB2CF68B4}" destId="{6B4C90A2-56FF-4C8D-9381-734A443592F8}" srcOrd="2" destOrd="0" parTransId="{591D2F6C-E9DA-46F0-BDDE-B28C7F3927EF}" sibTransId="{80290031-A456-4B7B-BE50-D4BE212935BF}"/>
    <dgm:cxn modelId="{A2B58944-7733-4DB0-848E-02C9AE7E6736}" srcId="{41EC6DEB-4253-407B-BD99-38FAB2CF68B4}" destId="{0F5168CB-794E-48BE-9BA1-B55C6575D1DE}" srcOrd="0" destOrd="0" parTransId="{72C3C576-BF1F-4D20-8999-F39A35A6B217}" sibTransId="{D59D06FE-4A75-4438-A2A7-263F068B9F69}"/>
    <dgm:cxn modelId="{50424D6E-40B9-4BAA-8609-E619EF4E8BC8}" type="presOf" srcId="{6B4C90A2-56FF-4C8D-9381-734A443592F8}" destId="{17BA35F6-81F7-44A0-BFCF-70F03830B03F}" srcOrd="1" destOrd="0" presId="urn:microsoft.com/office/officeart/2005/8/layout/vProcess5"/>
    <dgm:cxn modelId="{12521F54-6A24-4C41-B28C-41FB176B7814}" type="presOf" srcId="{EB63919F-4BAF-4E44-9BA3-16817B831994}" destId="{F1E46B69-0DC2-41BD-A5F3-084D58E2C3D9}" srcOrd="0" destOrd="0" presId="urn:microsoft.com/office/officeart/2005/8/layout/vProcess5"/>
    <dgm:cxn modelId="{2929257F-761B-4605-B153-F00723A7B7D1}" type="presOf" srcId="{015D2760-BF32-41CF-AE7E-1E702F966717}" destId="{88C8CB8A-2F62-49DC-8F8E-8A2060624899}" srcOrd="0" destOrd="0" presId="urn:microsoft.com/office/officeart/2005/8/layout/vProcess5"/>
    <dgm:cxn modelId="{12CB3380-D39B-4858-BF47-6E8ED07EEDD1}" type="presOf" srcId="{1CB137F6-CBCF-4544-8EFD-79ADA69E3D13}" destId="{F79EFACB-F34B-47F5-B362-91AF73B992A6}" srcOrd="0" destOrd="0" presId="urn:microsoft.com/office/officeart/2005/8/layout/vProcess5"/>
    <dgm:cxn modelId="{B843E6A3-52A1-4821-B5F2-37FE56E2F17F}" type="presOf" srcId="{80290031-A456-4B7B-BE50-D4BE212935BF}" destId="{AF202270-73DE-404F-8E20-EDB69A2FD9B2}" srcOrd="0" destOrd="0" presId="urn:microsoft.com/office/officeart/2005/8/layout/vProcess5"/>
    <dgm:cxn modelId="{CEFC31A9-5B74-44B7-9D80-F20DDD409983}" type="presOf" srcId="{6B4C90A2-56FF-4C8D-9381-734A443592F8}" destId="{0B2747FD-D2E4-473D-972F-4125E06B44A3}" srcOrd="0" destOrd="0" presId="urn:microsoft.com/office/officeart/2005/8/layout/vProcess5"/>
    <dgm:cxn modelId="{0FE145B0-6E3F-4939-AA14-C67C69006B7E}" type="presOf" srcId="{B94E5085-A2A5-4A1C-999D-413CAFB8ED09}" destId="{6138D9BF-6A7E-4E1E-8320-3E0DD37EE159}" srcOrd="0" destOrd="0" presId="urn:microsoft.com/office/officeart/2005/8/layout/vProcess5"/>
    <dgm:cxn modelId="{BF5B53BF-5A63-4D3B-A6D4-E7B79712A0AA}" srcId="{41EC6DEB-4253-407B-BD99-38FAB2CF68B4}" destId="{1CB137F6-CBCF-4544-8EFD-79ADA69E3D13}" srcOrd="1" destOrd="0" parTransId="{1AC18B14-3583-49C4-B1AE-B0FE7B66D08C}" sibTransId="{015D2760-BF32-41CF-AE7E-1E702F966717}"/>
    <dgm:cxn modelId="{062EBFBF-FCDF-4DC6-B6F5-715E6E7363F0}" type="presOf" srcId="{D59D06FE-4A75-4438-A2A7-263F068B9F69}" destId="{8C5F3293-9BF4-4C7B-968C-20A6F0CFDC06}" srcOrd="0" destOrd="0" presId="urn:microsoft.com/office/officeart/2005/8/layout/vProcess5"/>
    <dgm:cxn modelId="{541B36C8-F143-44AA-B767-BBADC7175007}" srcId="{41EC6DEB-4253-407B-BD99-38FAB2CF68B4}" destId="{EB63919F-4BAF-4E44-9BA3-16817B831994}" srcOrd="4" destOrd="0" parTransId="{EDE3C2CD-4CAF-43F1-AD3D-BF53F7E3F693}" sibTransId="{D1FF580D-EB14-4E9B-AF1D-7EFE1A0E7369}"/>
    <dgm:cxn modelId="{77B00CD4-7F2A-42A1-B21A-E16F4F7063AB}" type="presOf" srcId="{41EC6DEB-4253-407B-BD99-38FAB2CF68B4}" destId="{6461A1F2-897C-47EF-A1B6-5B11F6074C0E}" srcOrd="0" destOrd="0" presId="urn:microsoft.com/office/officeart/2005/8/layout/vProcess5"/>
    <dgm:cxn modelId="{D266ABE9-C0E1-40A8-92D9-FE12DB7DF11A}" type="presOf" srcId="{5EE54D8A-7D63-42FF-B296-81C21EC213F4}" destId="{454671CC-1793-4E31-90D6-2175EDAFACC4}" srcOrd="1" destOrd="0" presId="urn:microsoft.com/office/officeart/2005/8/layout/vProcess5"/>
    <dgm:cxn modelId="{2D800DF0-511F-49F7-9CF8-486EE2EEFED7}" type="presOf" srcId="{5EE54D8A-7D63-42FF-B296-81C21EC213F4}" destId="{AD335198-4E08-4EFA-BF05-3BCD0442AAF0}" srcOrd="0" destOrd="0" presId="urn:microsoft.com/office/officeart/2005/8/layout/vProcess5"/>
    <dgm:cxn modelId="{91D5A5F4-0821-44CA-B685-851CBA8FFF33}" type="presParOf" srcId="{6461A1F2-897C-47EF-A1B6-5B11F6074C0E}" destId="{2E9C30CE-803B-49F9-B5CF-FC5E17DA4522}" srcOrd="0" destOrd="0" presId="urn:microsoft.com/office/officeart/2005/8/layout/vProcess5"/>
    <dgm:cxn modelId="{7D2E4121-730B-4847-AEBB-CB07F6FF6855}" type="presParOf" srcId="{6461A1F2-897C-47EF-A1B6-5B11F6074C0E}" destId="{E821D9C7-8AC1-4A82-86C3-3AA3366677C7}" srcOrd="1" destOrd="0" presId="urn:microsoft.com/office/officeart/2005/8/layout/vProcess5"/>
    <dgm:cxn modelId="{E709079A-45C3-4C5F-8C3F-284AC0FFE016}" type="presParOf" srcId="{6461A1F2-897C-47EF-A1B6-5B11F6074C0E}" destId="{F79EFACB-F34B-47F5-B362-91AF73B992A6}" srcOrd="2" destOrd="0" presId="urn:microsoft.com/office/officeart/2005/8/layout/vProcess5"/>
    <dgm:cxn modelId="{3502C3DA-C340-48C1-91DD-14BFA2E05D08}" type="presParOf" srcId="{6461A1F2-897C-47EF-A1B6-5B11F6074C0E}" destId="{0B2747FD-D2E4-473D-972F-4125E06B44A3}" srcOrd="3" destOrd="0" presId="urn:microsoft.com/office/officeart/2005/8/layout/vProcess5"/>
    <dgm:cxn modelId="{546F716E-2FCA-4ECC-A673-C990842A28F3}" type="presParOf" srcId="{6461A1F2-897C-47EF-A1B6-5B11F6074C0E}" destId="{AD335198-4E08-4EFA-BF05-3BCD0442AAF0}" srcOrd="4" destOrd="0" presId="urn:microsoft.com/office/officeart/2005/8/layout/vProcess5"/>
    <dgm:cxn modelId="{EB4B8411-8CBA-4CC4-8510-D050A3C85BC1}" type="presParOf" srcId="{6461A1F2-897C-47EF-A1B6-5B11F6074C0E}" destId="{F1E46B69-0DC2-41BD-A5F3-084D58E2C3D9}" srcOrd="5" destOrd="0" presId="urn:microsoft.com/office/officeart/2005/8/layout/vProcess5"/>
    <dgm:cxn modelId="{A389630F-52E8-4099-B2FE-6F9725E440BA}" type="presParOf" srcId="{6461A1F2-897C-47EF-A1B6-5B11F6074C0E}" destId="{8C5F3293-9BF4-4C7B-968C-20A6F0CFDC06}" srcOrd="6" destOrd="0" presId="urn:microsoft.com/office/officeart/2005/8/layout/vProcess5"/>
    <dgm:cxn modelId="{3036676F-7E45-4EF8-9829-DB18EF20F13C}" type="presParOf" srcId="{6461A1F2-897C-47EF-A1B6-5B11F6074C0E}" destId="{88C8CB8A-2F62-49DC-8F8E-8A2060624899}" srcOrd="7" destOrd="0" presId="urn:microsoft.com/office/officeart/2005/8/layout/vProcess5"/>
    <dgm:cxn modelId="{F298C735-D6BA-42F7-AF6D-A7B329B3A4C0}" type="presParOf" srcId="{6461A1F2-897C-47EF-A1B6-5B11F6074C0E}" destId="{AF202270-73DE-404F-8E20-EDB69A2FD9B2}" srcOrd="8" destOrd="0" presId="urn:microsoft.com/office/officeart/2005/8/layout/vProcess5"/>
    <dgm:cxn modelId="{1D24A0A5-209D-4FAD-9252-AEC322D35ADD}" type="presParOf" srcId="{6461A1F2-897C-47EF-A1B6-5B11F6074C0E}" destId="{6138D9BF-6A7E-4E1E-8320-3E0DD37EE159}" srcOrd="9" destOrd="0" presId="urn:microsoft.com/office/officeart/2005/8/layout/vProcess5"/>
    <dgm:cxn modelId="{697E582C-B7D4-40DD-9635-14BB49E436DC}" type="presParOf" srcId="{6461A1F2-897C-47EF-A1B6-5B11F6074C0E}" destId="{845193FD-485D-4C91-AEA7-BF445C94BB8E}" srcOrd="10" destOrd="0" presId="urn:microsoft.com/office/officeart/2005/8/layout/vProcess5"/>
    <dgm:cxn modelId="{C9106442-C996-468B-8025-B5D41511464F}" type="presParOf" srcId="{6461A1F2-897C-47EF-A1B6-5B11F6074C0E}" destId="{2C0FFA74-5D13-46A0-96EF-324994493226}" srcOrd="11" destOrd="0" presId="urn:microsoft.com/office/officeart/2005/8/layout/vProcess5"/>
    <dgm:cxn modelId="{5DC639A1-952F-4A07-990A-35D45D505D1D}" type="presParOf" srcId="{6461A1F2-897C-47EF-A1B6-5B11F6074C0E}" destId="{17BA35F6-81F7-44A0-BFCF-70F03830B03F}" srcOrd="12" destOrd="0" presId="urn:microsoft.com/office/officeart/2005/8/layout/vProcess5"/>
    <dgm:cxn modelId="{29DB5753-0C2C-4F21-BEA0-C287089F710C}" type="presParOf" srcId="{6461A1F2-897C-47EF-A1B6-5B11F6074C0E}" destId="{454671CC-1793-4E31-90D6-2175EDAFACC4}" srcOrd="13" destOrd="0" presId="urn:microsoft.com/office/officeart/2005/8/layout/vProcess5"/>
    <dgm:cxn modelId="{3EEC38BD-57A3-49A9-A0E7-4EA423AE4A9B}" type="presParOf" srcId="{6461A1F2-897C-47EF-A1B6-5B11F6074C0E}" destId="{D203A7BD-0616-4C4F-A537-B9F40C96F1D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7D4E67-85CC-4FE3-A225-A2CFF92FCF31}">
      <dsp:nvSpPr>
        <dsp:cNvPr id="0" name=""/>
        <dsp:cNvSpPr/>
      </dsp:nvSpPr>
      <dsp:spPr>
        <a:xfrm>
          <a:off x="644018" y="542176"/>
          <a:ext cx="1990125" cy="1990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5A93FE-C5DF-4BD5-A00B-5BAFD31170FC}">
      <dsp:nvSpPr>
        <dsp:cNvPr id="0" name=""/>
        <dsp:cNvSpPr/>
      </dsp:nvSpPr>
      <dsp:spPr>
        <a:xfrm>
          <a:off x="1068143" y="966301"/>
          <a:ext cx="1141875" cy="114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0BADC-9498-46B0-8648-F93B983C2AA0}">
      <dsp:nvSpPr>
        <dsp:cNvPr id="0" name=""/>
        <dsp:cNvSpPr/>
      </dsp:nvSpPr>
      <dsp:spPr>
        <a:xfrm>
          <a:off x="7830" y="3152177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Regain influence over feelings and actions</a:t>
          </a:r>
          <a:endParaRPr lang="en-US" sz="1900" kern="1200"/>
        </a:p>
      </dsp:txBody>
      <dsp:txXfrm>
        <a:off x="7830" y="3152177"/>
        <a:ext cx="3262500" cy="720000"/>
      </dsp:txXfrm>
    </dsp:sp>
    <dsp:sp modelId="{8B6B6B57-DCD4-4D5E-9B5D-75729B39FE65}">
      <dsp:nvSpPr>
        <dsp:cNvPr id="0" name=""/>
        <dsp:cNvSpPr/>
      </dsp:nvSpPr>
      <dsp:spPr>
        <a:xfrm>
          <a:off x="4477456" y="542176"/>
          <a:ext cx="1990125" cy="1990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5AC851-A91E-4205-8DB1-57AD39CCF4B5}">
      <dsp:nvSpPr>
        <dsp:cNvPr id="0" name=""/>
        <dsp:cNvSpPr/>
      </dsp:nvSpPr>
      <dsp:spPr>
        <a:xfrm>
          <a:off x="4901581" y="966301"/>
          <a:ext cx="1141875" cy="114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9B158-6982-4B10-9FF4-D2107BC0DF1A}">
      <dsp:nvSpPr>
        <dsp:cNvPr id="0" name=""/>
        <dsp:cNvSpPr/>
      </dsp:nvSpPr>
      <dsp:spPr>
        <a:xfrm>
          <a:off x="3841268" y="3152177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Reduce stress, blame, and reactivity</a:t>
          </a:r>
          <a:endParaRPr lang="en-US" sz="1900" kern="1200"/>
        </a:p>
      </dsp:txBody>
      <dsp:txXfrm>
        <a:off x="3841268" y="3152177"/>
        <a:ext cx="3262500" cy="720000"/>
      </dsp:txXfrm>
    </dsp:sp>
    <dsp:sp modelId="{9223442A-F293-41BB-AC8F-2F336F522C48}">
      <dsp:nvSpPr>
        <dsp:cNvPr id="0" name=""/>
        <dsp:cNvSpPr/>
      </dsp:nvSpPr>
      <dsp:spPr>
        <a:xfrm>
          <a:off x="8310893" y="542176"/>
          <a:ext cx="1990125" cy="19901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9C7C66-94E1-4503-BD55-C0A5686966CD}">
      <dsp:nvSpPr>
        <dsp:cNvPr id="0" name=""/>
        <dsp:cNvSpPr/>
      </dsp:nvSpPr>
      <dsp:spPr>
        <a:xfrm>
          <a:off x="8735018" y="966301"/>
          <a:ext cx="1141875" cy="1141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39F114-18FA-47FD-A9A8-FE59D3591638}">
      <dsp:nvSpPr>
        <dsp:cNvPr id="0" name=""/>
        <dsp:cNvSpPr/>
      </dsp:nvSpPr>
      <dsp:spPr>
        <a:xfrm>
          <a:off x="7674706" y="3152177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 dirty="0"/>
            <a:t>Grow confidence, resilience, and choice</a:t>
          </a:r>
          <a:endParaRPr lang="en-US" sz="1900" kern="1200" dirty="0"/>
        </a:p>
      </dsp:txBody>
      <dsp:txXfrm>
        <a:off x="7674706" y="3152177"/>
        <a:ext cx="3262500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2BC88-22D9-482C-AE5E-6CDE0C59B5C4}">
      <dsp:nvSpPr>
        <dsp:cNvPr id="0" name=""/>
        <dsp:cNvSpPr/>
      </dsp:nvSpPr>
      <dsp:spPr>
        <a:xfrm>
          <a:off x="0" y="52648"/>
          <a:ext cx="6949440" cy="10740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REBT/CBT: change beliefs → change outcomes</a:t>
          </a:r>
          <a:endParaRPr lang="en-US" sz="2700" kern="1200"/>
        </a:p>
      </dsp:txBody>
      <dsp:txXfrm>
        <a:off x="52431" y="105079"/>
        <a:ext cx="6844578" cy="969198"/>
      </dsp:txXfrm>
    </dsp:sp>
    <dsp:sp modelId="{084E4535-1F60-4FD4-B523-CB9C432E1ABF}">
      <dsp:nvSpPr>
        <dsp:cNvPr id="0" name=""/>
        <dsp:cNvSpPr/>
      </dsp:nvSpPr>
      <dsp:spPr>
        <a:xfrm>
          <a:off x="0" y="1204469"/>
          <a:ext cx="6949440" cy="1074060"/>
        </a:xfrm>
        <a:prstGeom prst="roundRect">
          <a:avLst/>
        </a:prstGeom>
        <a:solidFill>
          <a:schemeClr val="accent5">
            <a:hueOff val="2278582"/>
            <a:satOff val="-1026"/>
            <a:lumOff val="-1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Acceptance-based: make room for feelings, act by values</a:t>
          </a:r>
          <a:endParaRPr lang="en-US" sz="2700" kern="1200"/>
        </a:p>
      </dsp:txBody>
      <dsp:txXfrm>
        <a:off x="52431" y="1256900"/>
        <a:ext cx="6844578" cy="969198"/>
      </dsp:txXfrm>
    </dsp:sp>
    <dsp:sp modelId="{B1FBFA7C-827D-4862-8032-29F579E6B928}">
      <dsp:nvSpPr>
        <dsp:cNvPr id="0" name=""/>
        <dsp:cNvSpPr/>
      </dsp:nvSpPr>
      <dsp:spPr>
        <a:xfrm>
          <a:off x="0" y="2356288"/>
          <a:ext cx="6949440" cy="1074060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Stoic: focus on what’s in your control</a:t>
          </a:r>
          <a:endParaRPr lang="en-US" sz="2700" kern="1200"/>
        </a:p>
      </dsp:txBody>
      <dsp:txXfrm>
        <a:off x="52431" y="2408719"/>
        <a:ext cx="6844578" cy="969198"/>
      </dsp:txXfrm>
    </dsp:sp>
    <dsp:sp modelId="{B33E3A90-E2ED-40D8-9D10-51A533B2227F}">
      <dsp:nvSpPr>
        <dsp:cNvPr id="0" name=""/>
        <dsp:cNvSpPr/>
      </dsp:nvSpPr>
      <dsp:spPr>
        <a:xfrm>
          <a:off x="0" y="3508109"/>
          <a:ext cx="6949440" cy="1074060"/>
        </a:xfrm>
        <a:prstGeom prst="roundRect">
          <a:avLst/>
        </a:prstGeom>
        <a:solidFill>
          <a:schemeClr val="accent5">
            <a:hueOff val="6835746"/>
            <a:satOff val="-3078"/>
            <a:lumOff val="-3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Interpersonal: relationships/culture shape emotions</a:t>
          </a:r>
          <a:endParaRPr lang="en-US" sz="2700" kern="1200" dirty="0"/>
        </a:p>
      </dsp:txBody>
      <dsp:txXfrm>
        <a:off x="52431" y="3560540"/>
        <a:ext cx="6844578" cy="969198"/>
      </dsp:txXfrm>
    </dsp:sp>
    <dsp:sp modelId="{E1E4FF95-2DB4-4C9E-8AD7-DEA038BB2B33}">
      <dsp:nvSpPr>
        <dsp:cNvPr id="0" name=""/>
        <dsp:cNvSpPr/>
      </dsp:nvSpPr>
      <dsp:spPr>
        <a:xfrm>
          <a:off x="0" y="4659928"/>
          <a:ext cx="6949440" cy="1074060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Pick one lens to apply this week and journal results</a:t>
          </a:r>
          <a:endParaRPr lang="en-US" sz="2700" kern="1200"/>
        </a:p>
      </dsp:txBody>
      <dsp:txXfrm>
        <a:off x="52431" y="4712359"/>
        <a:ext cx="6844578" cy="96919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5264B-143D-47D1-8807-1E4849E330C2}">
      <dsp:nvSpPr>
        <dsp:cNvPr id="0" name=""/>
        <dsp:cNvSpPr/>
      </dsp:nvSpPr>
      <dsp:spPr>
        <a:xfrm>
          <a:off x="0" y="706"/>
          <a:ext cx="69494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1C58E-A830-4BFD-BFA1-F1DF979C4A0D}">
      <dsp:nvSpPr>
        <dsp:cNvPr id="0" name=""/>
        <dsp:cNvSpPr/>
      </dsp:nvSpPr>
      <dsp:spPr>
        <a:xfrm>
          <a:off x="0" y="706"/>
          <a:ext cx="6949440" cy="115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Pause-breathe-name: “I’m noticing anger”</a:t>
          </a:r>
          <a:endParaRPr lang="en-US" sz="3200" kern="1200"/>
        </a:p>
      </dsp:txBody>
      <dsp:txXfrm>
        <a:off x="0" y="706"/>
        <a:ext cx="6949440" cy="1157045"/>
      </dsp:txXfrm>
    </dsp:sp>
    <dsp:sp modelId="{EA2E00F8-8270-4BD2-9F7A-05BEBC230B74}">
      <dsp:nvSpPr>
        <dsp:cNvPr id="0" name=""/>
        <dsp:cNvSpPr/>
      </dsp:nvSpPr>
      <dsp:spPr>
        <a:xfrm>
          <a:off x="0" y="1157751"/>
          <a:ext cx="6949440" cy="0"/>
        </a:xfrm>
        <a:prstGeom prst="line">
          <a:avLst/>
        </a:prstGeom>
        <a:solidFill>
          <a:schemeClr val="accent2">
            <a:hueOff val="-260332"/>
            <a:satOff val="-5408"/>
            <a:lumOff val="-1471"/>
            <a:alphaOff val="0"/>
          </a:schemeClr>
        </a:solidFill>
        <a:ln w="12700" cap="flat" cmpd="sng" algn="ctr">
          <a:solidFill>
            <a:schemeClr val="accent2">
              <a:hueOff val="-260332"/>
              <a:satOff val="-5408"/>
              <a:lumOff val="-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9322E-4D36-48FD-A20C-9FBDF1E40D6D}">
      <dsp:nvSpPr>
        <dsp:cNvPr id="0" name=""/>
        <dsp:cNvSpPr/>
      </dsp:nvSpPr>
      <dsp:spPr>
        <a:xfrm>
          <a:off x="0" y="1157751"/>
          <a:ext cx="6949440" cy="115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Ask: “What belief is driving this?”</a:t>
          </a:r>
          <a:endParaRPr lang="en-US" sz="3200" kern="1200"/>
        </a:p>
      </dsp:txBody>
      <dsp:txXfrm>
        <a:off x="0" y="1157751"/>
        <a:ext cx="6949440" cy="1157045"/>
      </dsp:txXfrm>
    </dsp:sp>
    <dsp:sp modelId="{8C17EBD3-FB2F-42E1-84C9-3243D8528F35}">
      <dsp:nvSpPr>
        <dsp:cNvPr id="0" name=""/>
        <dsp:cNvSpPr/>
      </dsp:nvSpPr>
      <dsp:spPr>
        <a:xfrm>
          <a:off x="0" y="2314796"/>
          <a:ext cx="6949440" cy="0"/>
        </a:xfrm>
        <a:prstGeom prst="line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accent2">
              <a:hueOff val="-520665"/>
              <a:satOff val="-10816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0A67F-789E-4AD4-8D97-5660850EE462}">
      <dsp:nvSpPr>
        <dsp:cNvPr id="0" name=""/>
        <dsp:cNvSpPr/>
      </dsp:nvSpPr>
      <dsp:spPr>
        <a:xfrm>
          <a:off x="0" y="2314796"/>
          <a:ext cx="6949440" cy="115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Dispute fast: “Is there a more helpful belief?”</a:t>
          </a:r>
          <a:endParaRPr lang="en-US" sz="3200" kern="1200"/>
        </a:p>
      </dsp:txBody>
      <dsp:txXfrm>
        <a:off x="0" y="2314796"/>
        <a:ext cx="6949440" cy="1157045"/>
      </dsp:txXfrm>
    </dsp:sp>
    <dsp:sp modelId="{4CBD7FC1-515F-48ED-9DB8-95EEB6186F46}">
      <dsp:nvSpPr>
        <dsp:cNvPr id="0" name=""/>
        <dsp:cNvSpPr/>
      </dsp:nvSpPr>
      <dsp:spPr>
        <a:xfrm>
          <a:off x="0" y="3471841"/>
          <a:ext cx="6949440" cy="0"/>
        </a:xfrm>
        <a:prstGeom prst="line">
          <a:avLst/>
        </a:prstGeom>
        <a:solidFill>
          <a:schemeClr val="accent2">
            <a:hueOff val="-780997"/>
            <a:satOff val="-16223"/>
            <a:lumOff val="-4412"/>
            <a:alphaOff val="0"/>
          </a:schemeClr>
        </a:solidFill>
        <a:ln w="12700" cap="flat" cmpd="sng" algn="ctr">
          <a:solidFill>
            <a:schemeClr val="accent2">
              <a:hueOff val="-780997"/>
              <a:satOff val="-16223"/>
              <a:lumOff val="-4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B85FB-C8C1-48B8-BD28-E0C3AB99754E}">
      <dsp:nvSpPr>
        <dsp:cNvPr id="0" name=""/>
        <dsp:cNvSpPr/>
      </dsp:nvSpPr>
      <dsp:spPr>
        <a:xfrm>
          <a:off x="0" y="3471841"/>
          <a:ext cx="6949440" cy="115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Act by values, not moods</a:t>
          </a:r>
          <a:endParaRPr lang="en-US" sz="3200" kern="1200"/>
        </a:p>
      </dsp:txBody>
      <dsp:txXfrm>
        <a:off x="0" y="3471841"/>
        <a:ext cx="6949440" cy="1157045"/>
      </dsp:txXfrm>
    </dsp:sp>
    <dsp:sp modelId="{D6415228-F1AD-49F0-B76B-66A7DDDA6BB8}">
      <dsp:nvSpPr>
        <dsp:cNvPr id="0" name=""/>
        <dsp:cNvSpPr/>
      </dsp:nvSpPr>
      <dsp:spPr>
        <a:xfrm>
          <a:off x="0" y="4628886"/>
          <a:ext cx="6949440" cy="0"/>
        </a:xfrm>
        <a:prstGeom prst="line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accent2">
              <a:hueOff val="-1041329"/>
              <a:satOff val="-21631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91B56A-51FC-4675-891B-CF0D91398B73}">
      <dsp:nvSpPr>
        <dsp:cNvPr id="0" name=""/>
        <dsp:cNvSpPr/>
      </dsp:nvSpPr>
      <dsp:spPr>
        <a:xfrm>
          <a:off x="0" y="4628886"/>
          <a:ext cx="6949440" cy="115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Two-minute “ABCD” drill after any stressful email</a:t>
          </a:r>
          <a:endParaRPr lang="en-US" sz="3200" kern="1200"/>
        </a:p>
      </dsp:txBody>
      <dsp:txXfrm>
        <a:off x="0" y="4628886"/>
        <a:ext cx="6949440" cy="115704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3DC425-FE64-40BC-B168-283DB3AA5EA0}">
      <dsp:nvSpPr>
        <dsp:cNvPr id="0" name=""/>
        <dsp:cNvSpPr/>
      </dsp:nvSpPr>
      <dsp:spPr>
        <a:xfrm>
          <a:off x="2684" y="543878"/>
          <a:ext cx="2129516" cy="298132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25" tIns="330200" rIns="166025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Model rational language and problem-solving</a:t>
          </a:r>
          <a:endParaRPr lang="en-US" sz="1700" kern="1200"/>
        </a:p>
      </dsp:txBody>
      <dsp:txXfrm>
        <a:off x="2684" y="1676781"/>
        <a:ext cx="2129516" cy="1788793"/>
      </dsp:txXfrm>
    </dsp:sp>
    <dsp:sp modelId="{6A094063-3E01-4D73-9FF8-B56DD56A7C19}">
      <dsp:nvSpPr>
        <dsp:cNvPr id="0" name=""/>
        <dsp:cNvSpPr/>
      </dsp:nvSpPr>
      <dsp:spPr>
        <a:xfrm>
          <a:off x="620243" y="842010"/>
          <a:ext cx="894396" cy="8943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731" tIns="12700" rIns="69731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751224" y="972991"/>
        <a:ext cx="632434" cy="632434"/>
      </dsp:txXfrm>
    </dsp:sp>
    <dsp:sp modelId="{91A4C382-E114-40EB-9F04-A6A0EE0AE51E}">
      <dsp:nvSpPr>
        <dsp:cNvPr id="0" name=""/>
        <dsp:cNvSpPr/>
      </dsp:nvSpPr>
      <dsp:spPr>
        <a:xfrm>
          <a:off x="2684" y="3525129"/>
          <a:ext cx="2129516" cy="72"/>
        </a:xfrm>
        <a:prstGeom prst="rect">
          <a:avLst/>
        </a:prstGeom>
        <a:solidFill>
          <a:schemeClr val="accent2">
            <a:hueOff val="-148761"/>
            <a:satOff val="-3090"/>
            <a:lumOff val="-840"/>
            <a:alphaOff val="0"/>
          </a:schemeClr>
        </a:solidFill>
        <a:ln w="12700" cap="flat" cmpd="sng" algn="ctr">
          <a:solidFill>
            <a:schemeClr val="accent2">
              <a:hueOff val="-148761"/>
              <a:satOff val="-3090"/>
              <a:lumOff val="-8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EF93B8-AFFC-48A3-BE37-405342B79618}">
      <dsp:nvSpPr>
        <dsp:cNvPr id="0" name=""/>
        <dsp:cNvSpPr/>
      </dsp:nvSpPr>
      <dsp:spPr>
        <a:xfrm>
          <a:off x="2345152" y="543878"/>
          <a:ext cx="2129516" cy="2981322"/>
        </a:xfrm>
        <a:prstGeom prst="rect">
          <a:avLst/>
        </a:prstGeom>
        <a:solidFill>
          <a:schemeClr val="accent2">
            <a:tint val="40000"/>
            <a:alpha val="90000"/>
            <a:hueOff val="-278876"/>
            <a:satOff val="-10011"/>
            <a:lumOff val="-64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78876"/>
              <a:satOff val="-10011"/>
              <a:lumOff val="-6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25" tIns="330200" rIns="166025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Treat feedback as growth, not judgment</a:t>
          </a:r>
          <a:endParaRPr lang="en-US" sz="1700" kern="1200"/>
        </a:p>
      </dsp:txBody>
      <dsp:txXfrm>
        <a:off x="2345152" y="1676781"/>
        <a:ext cx="2129516" cy="1788793"/>
      </dsp:txXfrm>
    </dsp:sp>
    <dsp:sp modelId="{2C13DB68-A1D0-4AED-AFFF-F4CF42421621}">
      <dsp:nvSpPr>
        <dsp:cNvPr id="0" name=""/>
        <dsp:cNvSpPr/>
      </dsp:nvSpPr>
      <dsp:spPr>
        <a:xfrm>
          <a:off x="2962711" y="842010"/>
          <a:ext cx="894396" cy="894396"/>
        </a:xfrm>
        <a:prstGeom prst="ellipse">
          <a:avLst/>
        </a:prstGeom>
        <a:solidFill>
          <a:schemeClr val="accent2">
            <a:hueOff val="-297523"/>
            <a:satOff val="-6180"/>
            <a:lumOff val="-1681"/>
            <a:alphaOff val="0"/>
          </a:schemeClr>
        </a:solidFill>
        <a:ln w="12700" cap="flat" cmpd="sng" algn="ctr">
          <a:solidFill>
            <a:schemeClr val="accent2">
              <a:hueOff val="-297523"/>
              <a:satOff val="-6180"/>
              <a:lumOff val="-16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731" tIns="12700" rIns="69731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3093692" y="972991"/>
        <a:ext cx="632434" cy="632434"/>
      </dsp:txXfrm>
    </dsp:sp>
    <dsp:sp modelId="{BABA7303-93F8-48DD-BB13-CDFD9E544794}">
      <dsp:nvSpPr>
        <dsp:cNvPr id="0" name=""/>
        <dsp:cNvSpPr/>
      </dsp:nvSpPr>
      <dsp:spPr>
        <a:xfrm>
          <a:off x="2345152" y="3525129"/>
          <a:ext cx="2129516" cy="72"/>
        </a:xfrm>
        <a:prstGeom prst="rect">
          <a:avLst/>
        </a:prstGeom>
        <a:solidFill>
          <a:schemeClr val="accent2">
            <a:hueOff val="-446284"/>
            <a:satOff val="-9270"/>
            <a:lumOff val="-2521"/>
            <a:alphaOff val="0"/>
          </a:schemeClr>
        </a:solidFill>
        <a:ln w="12700" cap="flat" cmpd="sng" algn="ctr">
          <a:solidFill>
            <a:schemeClr val="accent2">
              <a:hueOff val="-446284"/>
              <a:satOff val="-9270"/>
              <a:lumOff val="-25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90E9F-0589-43A1-95C2-2F9D7F85F58B}">
      <dsp:nvSpPr>
        <dsp:cNvPr id="0" name=""/>
        <dsp:cNvSpPr/>
      </dsp:nvSpPr>
      <dsp:spPr>
        <a:xfrm>
          <a:off x="4687619" y="543878"/>
          <a:ext cx="2129516" cy="2981322"/>
        </a:xfrm>
        <a:prstGeom prst="rect">
          <a:avLst/>
        </a:prstGeom>
        <a:solidFill>
          <a:schemeClr val="accent2">
            <a:tint val="40000"/>
            <a:alpha val="90000"/>
            <a:hueOff val="-557751"/>
            <a:satOff val="-20023"/>
            <a:lumOff val="-129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57751"/>
              <a:satOff val="-20023"/>
              <a:lumOff val="-12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25" tIns="330200" rIns="166025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Reinforce effort and specific behaviours, not global labels</a:t>
          </a:r>
          <a:endParaRPr lang="en-US" sz="1700" kern="1200"/>
        </a:p>
      </dsp:txBody>
      <dsp:txXfrm>
        <a:off x="4687619" y="1676781"/>
        <a:ext cx="2129516" cy="1788793"/>
      </dsp:txXfrm>
    </dsp:sp>
    <dsp:sp modelId="{01559256-66C7-4AA7-96F2-7D7D6615460D}">
      <dsp:nvSpPr>
        <dsp:cNvPr id="0" name=""/>
        <dsp:cNvSpPr/>
      </dsp:nvSpPr>
      <dsp:spPr>
        <a:xfrm>
          <a:off x="5305179" y="842010"/>
          <a:ext cx="894396" cy="894396"/>
        </a:xfrm>
        <a:prstGeom prst="ellipse">
          <a:avLst/>
        </a:prstGeom>
        <a:solidFill>
          <a:schemeClr val="accent2">
            <a:hueOff val="-595045"/>
            <a:satOff val="-12361"/>
            <a:lumOff val="-3361"/>
            <a:alphaOff val="0"/>
          </a:schemeClr>
        </a:solidFill>
        <a:ln w="12700" cap="flat" cmpd="sng" algn="ctr">
          <a:solidFill>
            <a:schemeClr val="accent2">
              <a:hueOff val="-595045"/>
              <a:satOff val="-12361"/>
              <a:lumOff val="-33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731" tIns="12700" rIns="69731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5436160" y="972991"/>
        <a:ext cx="632434" cy="632434"/>
      </dsp:txXfrm>
    </dsp:sp>
    <dsp:sp modelId="{9254F559-2ACD-402C-A548-20359AF6CF30}">
      <dsp:nvSpPr>
        <dsp:cNvPr id="0" name=""/>
        <dsp:cNvSpPr/>
      </dsp:nvSpPr>
      <dsp:spPr>
        <a:xfrm>
          <a:off x="4687619" y="3525129"/>
          <a:ext cx="2129516" cy="72"/>
        </a:xfrm>
        <a:prstGeom prst="rect">
          <a:avLst/>
        </a:prstGeom>
        <a:solidFill>
          <a:schemeClr val="accent2">
            <a:hueOff val="-743806"/>
            <a:satOff val="-15451"/>
            <a:lumOff val="-4201"/>
            <a:alphaOff val="0"/>
          </a:schemeClr>
        </a:solidFill>
        <a:ln w="12700" cap="flat" cmpd="sng" algn="ctr">
          <a:solidFill>
            <a:schemeClr val="accent2">
              <a:hueOff val="-743806"/>
              <a:satOff val="-15451"/>
              <a:lumOff val="-42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1E108-9785-4C1E-BC7A-3380B4B58459}">
      <dsp:nvSpPr>
        <dsp:cNvPr id="0" name=""/>
        <dsp:cNvSpPr/>
      </dsp:nvSpPr>
      <dsp:spPr>
        <a:xfrm>
          <a:off x="7030087" y="543878"/>
          <a:ext cx="2129516" cy="2981322"/>
        </a:xfrm>
        <a:prstGeom prst="rect">
          <a:avLst/>
        </a:prstGeom>
        <a:solidFill>
          <a:schemeClr val="accent2">
            <a:tint val="40000"/>
            <a:alpha val="90000"/>
            <a:hueOff val="-836627"/>
            <a:satOff val="-30034"/>
            <a:lumOff val="-193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36627"/>
              <a:satOff val="-30034"/>
              <a:lumOff val="-19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25" tIns="330200" rIns="166025" bIns="33020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Ask: “What belief helped or hurt us here? What’s a better one?”</a:t>
          </a:r>
          <a:endParaRPr lang="en-US" sz="1700" kern="1200"/>
        </a:p>
      </dsp:txBody>
      <dsp:txXfrm>
        <a:off x="7030087" y="1676781"/>
        <a:ext cx="2129516" cy="1788793"/>
      </dsp:txXfrm>
    </dsp:sp>
    <dsp:sp modelId="{AFE5AC9F-4800-401C-9D00-0F0B686C49A5}">
      <dsp:nvSpPr>
        <dsp:cNvPr id="0" name=""/>
        <dsp:cNvSpPr/>
      </dsp:nvSpPr>
      <dsp:spPr>
        <a:xfrm>
          <a:off x="7647647" y="842010"/>
          <a:ext cx="894396" cy="894396"/>
        </a:xfrm>
        <a:prstGeom prst="ellipse">
          <a:avLst/>
        </a:prstGeom>
        <a:solidFill>
          <a:schemeClr val="accent2">
            <a:hueOff val="-892568"/>
            <a:satOff val="-18541"/>
            <a:lumOff val="-5042"/>
            <a:alphaOff val="0"/>
          </a:schemeClr>
        </a:solidFill>
        <a:ln w="12700" cap="flat" cmpd="sng" algn="ctr">
          <a:solidFill>
            <a:schemeClr val="accent2">
              <a:hueOff val="-892568"/>
              <a:satOff val="-18541"/>
              <a:lumOff val="-50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731" tIns="12700" rIns="69731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4</a:t>
          </a:r>
        </a:p>
      </dsp:txBody>
      <dsp:txXfrm>
        <a:off x="7778628" y="972991"/>
        <a:ext cx="632434" cy="632434"/>
      </dsp:txXfrm>
    </dsp:sp>
    <dsp:sp modelId="{227F50BB-19F8-4A2E-BB80-424EEF55A6D6}">
      <dsp:nvSpPr>
        <dsp:cNvPr id="0" name=""/>
        <dsp:cNvSpPr/>
      </dsp:nvSpPr>
      <dsp:spPr>
        <a:xfrm>
          <a:off x="7030087" y="3525129"/>
          <a:ext cx="2129516" cy="72"/>
        </a:xfrm>
        <a:prstGeom prst="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accent2">
              <a:hueOff val="-1041329"/>
              <a:satOff val="-21631"/>
              <a:lumOff val="-5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6789B-E34F-488E-9963-6E4814A2EEE5}">
      <dsp:nvSpPr>
        <dsp:cNvPr id="0" name=""/>
        <dsp:cNvSpPr/>
      </dsp:nvSpPr>
      <dsp:spPr>
        <a:xfrm>
          <a:off x="5084830" y="90298"/>
          <a:ext cx="1440555" cy="144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Intensity: rate emotions 0–10 (trend down)</a:t>
          </a:r>
          <a:endParaRPr lang="en-US" sz="1900" kern="1200"/>
        </a:p>
      </dsp:txBody>
      <dsp:txXfrm>
        <a:off x="5084830" y="90298"/>
        <a:ext cx="1440555" cy="1440555"/>
      </dsp:txXfrm>
    </dsp:sp>
    <dsp:sp modelId="{735DB7C1-C245-4F4F-8D71-028FD85DF270}">
      <dsp:nvSpPr>
        <dsp:cNvPr id="0" name=""/>
        <dsp:cNvSpPr/>
      </dsp:nvSpPr>
      <dsp:spPr>
        <a:xfrm>
          <a:off x="2545879" y="-724"/>
          <a:ext cx="4070528" cy="4070528"/>
        </a:xfrm>
        <a:prstGeom prst="circularArrow">
          <a:avLst>
            <a:gd name="adj1" fmla="val 6901"/>
            <a:gd name="adj2" fmla="val 465270"/>
            <a:gd name="adj3" fmla="val 549761"/>
            <a:gd name="adj4" fmla="val 20584969"/>
            <a:gd name="adj5" fmla="val 8051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0EDA6-8E3F-4E28-8487-FBEE453290F0}">
      <dsp:nvSpPr>
        <dsp:cNvPr id="0" name=""/>
        <dsp:cNvSpPr/>
      </dsp:nvSpPr>
      <dsp:spPr>
        <a:xfrm>
          <a:off x="5084830" y="2538226"/>
          <a:ext cx="1440555" cy="144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Speed: quicker recovery</a:t>
          </a:r>
          <a:endParaRPr lang="en-US" sz="1900" kern="1200"/>
        </a:p>
      </dsp:txBody>
      <dsp:txXfrm>
        <a:off x="5084830" y="2538226"/>
        <a:ext cx="1440555" cy="1440555"/>
      </dsp:txXfrm>
    </dsp:sp>
    <dsp:sp modelId="{39114FA0-1937-4E62-B553-E8FA54CA85D5}">
      <dsp:nvSpPr>
        <dsp:cNvPr id="0" name=""/>
        <dsp:cNvSpPr/>
      </dsp:nvSpPr>
      <dsp:spPr>
        <a:xfrm>
          <a:off x="2545879" y="-724"/>
          <a:ext cx="4070528" cy="4070528"/>
        </a:xfrm>
        <a:prstGeom prst="circularArrow">
          <a:avLst>
            <a:gd name="adj1" fmla="val 6901"/>
            <a:gd name="adj2" fmla="val 465270"/>
            <a:gd name="adj3" fmla="val 5949761"/>
            <a:gd name="adj4" fmla="val 4384969"/>
            <a:gd name="adj5" fmla="val 8051"/>
          </a:avLst>
        </a:prstGeom>
        <a:solidFill>
          <a:schemeClr val="accent5">
            <a:hueOff val="3038109"/>
            <a:satOff val="-1368"/>
            <a:lumOff val="-16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3245E-C8F6-437F-82D2-DD97C4B13AFB}">
      <dsp:nvSpPr>
        <dsp:cNvPr id="0" name=""/>
        <dsp:cNvSpPr/>
      </dsp:nvSpPr>
      <dsp:spPr>
        <a:xfrm>
          <a:off x="2636902" y="2538226"/>
          <a:ext cx="1440555" cy="144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Choice: more options seen, fewer “musts”</a:t>
          </a:r>
          <a:endParaRPr lang="en-US" sz="1900" kern="1200"/>
        </a:p>
      </dsp:txBody>
      <dsp:txXfrm>
        <a:off x="2636902" y="2538226"/>
        <a:ext cx="1440555" cy="1440555"/>
      </dsp:txXfrm>
    </dsp:sp>
    <dsp:sp modelId="{6EEE5114-8D71-4989-9E29-65B2ADCA9FFA}">
      <dsp:nvSpPr>
        <dsp:cNvPr id="0" name=""/>
        <dsp:cNvSpPr/>
      </dsp:nvSpPr>
      <dsp:spPr>
        <a:xfrm>
          <a:off x="2545879" y="-724"/>
          <a:ext cx="4070528" cy="4070528"/>
        </a:xfrm>
        <a:prstGeom prst="circularArrow">
          <a:avLst>
            <a:gd name="adj1" fmla="val 6901"/>
            <a:gd name="adj2" fmla="val 465270"/>
            <a:gd name="adj3" fmla="val 11349761"/>
            <a:gd name="adj4" fmla="val 9784969"/>
            <a:gd name="adj5" fmla="val 8051"/>
          </a:avLst>
        </a:prstGeom>
        <a:solidFill>
          <a:schemeClr val="accent5">
            <a:hueOff val="6076219"/>
            <a:satOff val="-2736"/>
            <a:lumOff val="-33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047903-4F20-4273-A58B-8891933FA8BD}">
      <dsp:nvSpPr>
        <dsp:cNvPr id="0" name=""/>
        <dsp:cNvSpPr/>
      </dsp:nvSpPr>
      <dsp:spPr>
        <a:xfrm>
          <a:off x="2636902" y="90298"/>
          <a:ext cx="1440555" cy="1440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Keep a simple 1–10 emotion tracker for 2 weeks</a:t>
          </a:r>
          <a:endParaRPr lang="en-US" sz="1900" kern="1200"/>
        </a:p>
      </dsp:txBody>
      <dsp:txXfrm>
        <a:off x="2636902" y="90298"/>
        <a:ext cx="1440555" cy="1440555"/>
      </dsp:txXfrm>
    </dsp:sp>
    <dsp:sp modelId="{C8966182-D07C-46A6-9E16-BBDC6B7DC6CE}">
      <dsp:nvSpPr>
        <dsp:cNvPr id="0" name=""/>
        <dsp:cNvSpPr/>
      </dsp:nvSpPr>
      <dsp:spPr>
        <a:xfrm>
          <a:off x="2545879" y="-724"/>
          <a:ext cx="4070528" cy="4070528"/>
        </a:xfrm>
        <a:prstGeom prst="circularArrow">
          <a:avLst>
            <a:gd name="adj1" fmla="val 6901"/>
            <a:gd name="adj2" fmla="val 465270"/>
            <a:gd name="adj3" fmla="val 16749761"/>
            <a:gd name="adj4" fmla="val 15184969"/>
            <a:gd name="adj5" fmla="val 8051"/>
          </a:avLst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B244A-CA78-496F-BF52-C1E339DE5021}">
      <dsp:nvSpPr>
        <dsp:cNvPr id="0" name=""/>
        <dsp:cNvSpPr/>
      </dsp:nvSpPr>
      <dsp:spPr>
        <a:xfrm>
          <a:off x="0" y="56350"/>
          <a:ext cx="6949440" cy="10725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Demands: “Must/should” absolutism</a:t>
          </a:r>
          <a:endParaRPr lang="en-US" sz="2700" kern="1200"/>
        </a:p>
      </dsp:txBody>
      <dsp:txXfrm>
        <a:off x="52359" y="108709"/>
        <a:ext cx="6844722" cy="967861"/>
      </dsp:txXfrm>
    </dsp:sp>
    <dsp:sp modelId="{571218AF-AB1A-426B-A0A8-F730085294CC}">
      <dsp:nvSpPr>
        <dsp:cNvPr id="0" name=""/>
        <dsp:cNvSpPr/>
      </dsp:nvSpPr>
      <dsp:spPr>
        <a:xfrm>
          <a:off x="0" y="1206690"/>
          <a:ext cx="6949440" cy="1072579"/>
        </a:xfrm>
        <a:prstGeom prst="roundRect">
          <a:avLst/>
        </a:prstGeom>
        <a:solidFill>
          <a:schemeClr val="accent5">
            <a:hueOff val="2278582"/>
            <a:satOff val="-1026"/>
            <a:lumOff val="-1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Awfulizing: “This is unbearable/terrible”</a:t>
          </a:r>
          <a:endParaRPr lang="en-US" sz="2700" kern="1200"/>
        </a:p>
      </dsp:txBody>
      <dsp:txXfrm>
        <a:off x="52359" y="1259049"/>
        <a:ext cx="6844722" cy="967861"/>
      </dsp:txXfrm>
    </dsp:sp>
    <dsp:sp modelId="{67AD1D72-F319-4A07-970C-0D52371FBB35}">
      <dsp:nvSpPr>
        <dsp:cNvPr id="0" name=""/>
        <dsp:cNvSpPr/>
      </dsp:nvSpPr>
      <dsp:spPr>
        <a:xfrm>
          <a:off x="0" y="2357029"/>
          <a:ext cx="6949440" cy="1072579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Low frustration tolerance: “I can’t stand it”</a:t>
          </a:r>
          <a:endParaRPr lang="en-US" sz="2700" kern="1200"/>
        </a:p>
      </dsp:txBody>
      <dsp:txXfrm>
        <a:off x="52359" y="2409388"/>
        <a:ext cx="6844722" cy="967861"/>
      </dsp:txXfrm>
    </dsp:sp>
    <dsp:sp modelId="{85D54807-B762-4648-8612-B3988608B96E}">
      <dsp:nvSpPr>
        <dsp:cNvPr id="0" name=""/>
        <dsp:cNvSpPr/>
      </dsp:nvSpPr>
      <dsp:spPr>
        <a:xfrm>
          <a:off x="0" y="3507368"/>
          <a:ext cx="6949440" cy="1072579"/>
        </a:xfrm>
        <a:prstGeom prst="roundRect">
          <a:avLst/>
        </a:prstGeom>
        <a:solidFill>
          <a:schemeClr val="accent5">
            <a:hueOff val="6835746"/>
            <a:satOff val="-3078"/>
            <a:lumOff val="-3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Global ratings: “I’m a failure/They’re worthless” </a:t>
          </a:r>
          <a:endParaRPr lang="en-US" sz="2700" kern="1200" dirty="0"/>
        </a:p>
      </dsp:txBody>
      <dsp:txXfrm>
        <a:off x="52359" y="3559727"/>
        <a:ext cx="6844722" cy="967861"/>
      </dsp:txXfrm>
    </dsp:sp>
    <dsp:sp modelId="{3E0BAC15-C72A-41E0-B0F1-E6884A0E0D5D}">
      <dsp:nvSpPr>
        <dsp:cNvPr id="0" name=""/>
        <dsp:cNvSpPr/>
      </dsp:nvSpPr>
      <dsp:spPr>
        <a:xfrm>
          <a:off x="0" y="4657707"/>
          <a:ext cx="6949440" cy="1072579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Think </a:t>
          </a:r>
          <a:r>
            <a:rPr lang="en-GB" sz="2700" kern="1200" dirty="0"/>
            <a:t>which one you use most; catch it once daily</a:t>
          </a:r>
          <a:endParaRPr lang="en-US" sz="2700" kern="1200" dirty="0"/>
        </a:p>
      </dsp:txBody>
      <dsp:txXfrm>
        <a:off x="52359" y="4710066"/>
        <a:ext cx="6844722" cy="967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39F1A-F56D-4FB8-99F0-ACBB8D4A8F75}">
      <dsp:nvSpPr>
        <dsp:cNvPr id="0" name=""/>
        <dsp:cNvSpPr/>
      </dsp:nvSpPr>
      <dsp:spPr>
        <a:xfrm>
          <a:off x="0" y="56350"/>
          <a:ext cx="6949440" cy="10725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Preferences instead of demands</a:t>
          </a:r>
          <a:endParaRPr lang="en-US" sz="2700" kern="1200"/>
        </a:p>
      </dsp:txBody>
      <dsp:txXfrm>
        <a:off x="52359" y="108709"/>
        <a:ext cx="6844722" cy="967861"/>
      </dsp:txXfrm>
    </dsp:sp>
    <dsp:sp modelId="{1E4C8D6C-D658-4F22-9C69-2EDD7A7691B6}">
      <dsp:nvSpPr>
        <dsp:cNvPr id="0" name=""/>
        <dsp:cNvSpPr/>
      </dsp:nvSpPr>
      <dsp:spPr>
        <a:xfrm>
          <a:off x="0" y="1206690"/>
          <a:ext cx="6949440" cy="1072579"/>
        </a:xfrm>
        <a:prstGeom prst="roundRect">
          <a:avLst/>
        </a:prstGeom>
        <a:solidFill>
          <a:schemeClr val="accent2">
            <a:hueOff val="-260332"/>
            <a:satOff val="-5408"/>
            <a:lumOff val="-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Hard, not horrible</a:t>
          </a:r>
          <a:endParaRPr lang="en-US" sz="2700" kern="1200"/>
        </a:p>
      </dsp:txBody>
      <dsp:txXfrm>
        <a:off x="52359" y="1259049"/>
        <a:ext cx="6844722" cy="967861"/>
      </dsp:txXfrm>
    </dsp:sp>
    <dsp:sp modelId="{9DEAC62D-0578-4328-85FB-B94B64AB8679}">
      <dsp:nvSpPr>
        <dsp:cNvPr id="0" name=""/>
        <dsp:cNvSpPr/>
      </dsp:nvSpPr>
      <dsp:spPr>
        <a:xfrm>
          <a:off x="0" y="2357029"/>
          <a:ext cx="6949440" cy="1072579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I can stand discomfort and still act</a:t>
          </a:r>
          <a:endParaRPr lang="en-US" sz="2700" kern="1200"/>
        </a:p>
      </dsp:txBody>
      <dsp:txXfrm>
        <a:off x="52359" y="2409388"/>
        <a:ext cx="6844722" cy="967861"/>
      </dsp:txXfrm>
    </dsp:sp>
    <dsp:sp modelId="{ADBE8032-88C4-414E-9A7D-C70849545417}">
      <dsp:nvSpPr>
        <dsp:cNvPr id="0" name=""/>
        <dsp:cNvSpPr/>
      </dsp:nvSpPr>
      <dsp:spPr>
        <a:xfrm>
          <a:off x="0" y="3507368"/>
          <a:ext cx="6949440" cy="1072579"/>
        </a:xfrm>
        <a:prstGeom prst="roundRect">
          <a:avLst/>
        </a:prstGeom>
        <a:solidFill>
          <a:schemeClr val="accent2">
            <a:hueOff val="-780997"/>
            <a:satOff val="-16223"/>
            <a:lumOff val="-4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Evaluate behaviors, not your worth</a:t>
          </a:r>
          <a:endParaRPr lang="en-US" sz="2700" kern="1200"/>
        </a:p>
      </dsp:txBody>
      <dsp:txXfrm>
        <a:off x="52359" y="3559727"/>
        <a:ext cx="6844722" cy="967861"/>
      </dsp:txXfrm>
    </dsp:sp>
    <dsp:sp modelId="{C9FAD773-8A0B-4B33-98AB-34E58E53594D}">
      <dsp:nvSpPr>
        <dsp:cNvPr id="0" name=""/>
        <dsp:cNvSpPr/>
      </dsp:nvSpPr>
      <dsp:spPr>
        <a:xfrm>
          <a:off x="0" y="4657707"/>
          <a:ext cx="6949440" cy="1072579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Build a personal “rational swap” card for your top trigger</a:t>
          </a:r>
          <a:endParaRPr lang="en-US" sz="2700" kern="1200"/>
        </a:p>
      </dsp:txBody>
      <dsp:txXfrm>
        <a:off x="52359" y="4710066"/>
        <a:ext cx="6844722" cy="9678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2FF07-3404-4F30-A7C6-681F3DD916F6}">
      <dsp:nvSpPr>
        <dsp:cNvPr id="0" name=""/>
        <dsp:cNvSpPr/>
      </dsp:nvSpPr>
      <dsp:spPr>
        <a:xfrm>
          <a:off x="0" y="4094755"/>
          <a:ext cx="7536203" cy="6717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Feelings: Calm, curiosity, constructive changes</a:t>
          </a:r>
          <a:endParaRPr lang="en-US" sz="1700" kern="1200"/>
        </a:p>
      </dsp:txBody>
      <dsp:txXfrm>
        <a:off x="0" y="4094755"/>
        <a:ext cx="7536203" cy="671778"/>
      </dsp:txXfrm>
    </dsp:sp>
    <dsp:sp modelId="{C272AD37-CB46-4C17-8322-8CB502E84B09}">
      <dsp:nvSpPr>
        <dsp:cNvPr id="0" name=""/>
        <dsp:cNvSpPr/>
      </dsp:nvSpPr>
      <dsp:spPr>
        <a:xfrm rot="10800000">
          <a:off x="0" y="3071636"/>
          <a:ext cx="7536203" cy="1033195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Thought 2 (Rational): “I prefer praise, but feedback helps me improve”</a:t>
          </a:r>
          <a:endParaRPr lang="en-US" sz="1700" kern="1200"/>
        </a:p>
      </dsp:txBody>
      <dsp:txXfrm rot="10800000">
        <a:off x="0" y="3071636"/>
        <a:ext cx="7536203" cy="671339"/>
      </dsp:txXfrm>
    </dsp:sp>
    <dsp:sp modelId="{D67C6930-CA07-4E0A-96AC-8DFE94E2B696}">
      <dsp:nvSpPr>
        <dsp:cNvPr id="0" name=""/>
        <dsp:cNvSpPr/>
      </dsp:nvSpPr>
      <dsp:spPr>
        <a:xfrm rot="10800000">
          <a:off x="0" y="2048517"/>
          <a:ext cx="7536203" cy="1033195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Feelings: Shame, defensiveness, avoidance</a:t>
          </a:r>
          <a:endParaRPr lang="en-US" sz="1700" kern="1200"/>
        </a:p>
      </dsp:txBody>
      <dsp:txXfrm rot="10800000">
        <a:off x="0" y="2048517"/>
        <a:ext cx="7536203" cy="671339"/>
      </dsp:txXfrm>
    </dsp:sp>
    <dsp:sp modelId="{E562586B-EA9D-4216-9371-6EB38A1811F8}">
      <dsp:nvSpPr>
        <dsp:cNvPr id="0" name=""/>
        <dsp:cNvSpPr/>
      </dsp:nvSpPr>
      <dsp:spPr>
        <a:xfrm rot="10800000">
          <a:off x="0" y="1025398"/>
          <a:ext cx="7536203" cy="1033195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Thought 1: (Irrational): “I must get approval; this proves I’m incompetent”</a:t>
          </a:r>
          <a:endParaRPr lang="en-US" sz="1700" kern="1200"/>
        </a:p>
      </dsp:txBody>
      <dsp:txXfrm rot="10800000">
        <a:off x="0" y="1025398"/>
        <a:ext cx="7536203" cy="671339"/>
      </dsp:txXfrm>
    </dsp:sp>
    <dsp:sp modelId="{671774CF-6DAC-491A-98FB-D8735E904585}">
      <dsp:nvSpPr>
        <dsp:cNvPr id="0" name=""/>
        <dsp:cNvSpPr/>
      </dsp:nvSpPr>
      <dsp:spPr>
        <a:xfrm rot="10800000">
          <a:off x="0" y="2279"/>
          <a:ext cx="7536203" cy="1033195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Manager says “This needs improvement”</a:t>
          </a:r>
          <a:endParaRPr lang="en-US" sz="1700" kern="1200"/>
        </a:p>
      </dsp:txBody>
      <dsp:txXfrm rot="10800000">
        <a:off x="0" y="2279"/>
        <a:ext cx="7536203" cy="6713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E9A69-31BD-4B1A-BE3A-38A9CB165F44}">
      <dsp:nvSpPr>
        <dsp:cNvPr id="0" name=""/>
        <dsp:cNvSpPr/>
      </dsp:nvSpPr>
      <dsp:spPr>
        <a:xfrm>
          <a:off x="0" y="3589738"/>
          <a:ext cx="7536203" cy="11782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Three questions: Evidence? Is it catastrophic? What’s a workable next step?</a:t>
          </a:r>
          <a:endParaRPr lang="en-US" sz="2700" kern="1200"/>
        </a:p>
      </dsp:txBody>
      <dsp:txXfrm>
        <a:off x="0" y="3589738"/>
        <a:ext cx="7536203" cy="1178232"/>
      </dsp:txXfrm>
    </dsp:sp>
    <dsp:sp modelId="{7F2649D1-4FB4-4D20-8857-3EED73347435}">
      <dsp:nvSpPr>
        <dsp:cNvPr id="0" name=""/>
        <dsp:cNvSpPr/>
      </dsp:nvSpPr>
      <dsp:spPr>
        <a:xfrm rot="10800000">
          <a:off x="0" y="1795290"/>
          <a:ext cx="7536203" cy="1812121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E: New Effect—healthier emotions, better outcomes</a:t>
          </a:r>
          <a:endParaRPr lang="en-US" sz="2700" kern="1200"/>
        </a:p>
      </dsp:txBody>
      <dsp:txXfrm rot="10800000">
        <a:off x="0" y="1795290"/>
        <a:ext cx="7536203" cy="1177462"/>
      </dsp:txXfrm>
    </dsp:sp>
    <dsp:sp modelId="{5C230F76-416E-47DC-AAA9-0E66BF5E459F}">
      <dsp:nvSpPr>
        <dsp:cNvPr id="0" name=""/>
        <dsp:cNvSpPr/>
      </dsp:nvSpPr>
      <dsp:spPr>
        <a:xfrm rot="10800000">
          <a:off x="0" y="842"/>
          <a:ext cx="7536203" cy="1812121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D: Dispute unhelpful beliefs (Is it true? Logical? Helpful?)</a:t>
          </a:r>
          <a:endParaRPr lang="en-US" sz="2700" kern="1200"/>
        </a:p>
      </dsp:txBody>
      <dsp:txXfrm rot="10800000">
        <a:off x="0" y="842"/>
        <a:ext cx="7536203" cy="11774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592F5-F8A5-40FD-BF3F-F6E04A19D592}">
      <dsp:nvSpPr>
        <dsp:cNvPr id="0" name=""/>
        <dsp:cNvSpPr/>
      </dsp:nvSpPr>
      <dsp:spPr>
        <a:xfrm>
          <a:off x="1507240" y="2200"/>
          <a:ext cx="6028962" cy="113981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79" tIns="289512" rIns="116979" bIns="289512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Swap “must/should” → “prefer/want”</a:t>
          </a:r>
        </a:p>
      </dsp:txBody>
      <dsp:txXfrm>
        <a:off x="1507240" y="2200"/>
        <a:ext cx="6028962" cy="1139811"/>
      </dsp:txXfrm>
    </dsp:sp>
    <dsp:sp modelId="{86FCA734-F2B9-410E-9974-6CF726D1E5F6}">
      <dsp:nvSpPr>
        <dsp:cNvPr id="0" name=""/>
        <dsp:cNvSpPr/>
      </dsp:nvSpPr>
      <dsp:spPr>
        <a:xfrm>
          <a:off x="0" y="2200"/>
          <a:ext cx="1507240" cy="113981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758" tIns="112588" rIns="79758" bIns="11258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Swap</a:t>
          </a:r>
        </a:p>
      </dsp:txBody>
      <dsp:txXfrm>
        <a:off x="0" y="2200"/>
        <a:ext cx="1507240" cy="1139811"/>
      </dsp:txXfrm>
    </dsp:sp>
    <dsp:sp modelId="{558973CA-41C7-4FE8-8D99-0BE36893ECA3}">
      <dsp:nvSpPr>
        <dsp:cNvPr id="0" name=""/>
        <dsp:cNvSpPr/>
      </dsp:nvSpPr>
      <dsp:spPr>
        <a:xfrm>
          <a:off x="1507240" y="1210400"/>
          <a:ext cx="6028962" cy="1139811"/>
        </a:xfrm>
        <a:prstGeom prst="rect">
          <a:avLst/>
        </a:prstGeom>
        <a:solidFill>
          <a:schemeClr val="accent5">
            <a:tint val="40000"/>
            <a:alpha val="90000"/>
            <a:hueOff val="2968394"/>
            <a:satOff val="-2748"/>
            <a:lumOff val="-39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2968394"/>
              <a:satOff val="-2748"/>
              <a:lumOff val="-3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79" tIns="289512" rIns="116979" bIns="289512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Swap “awful” → “unpleasant but manageable”</a:t>
          </a:r>
        </a:p>
      </dsp:txBody>
      <dsp:txXfrm>
        <a:off x="1507240" y="1210400"/>
        <a:ext cx="6028962" cy="1139811"/>
      </dsp:txXfrm>
    </dsp:sp>
    <dsp:sp modelId="{6183D750-CD0F-4A39-B631-E8770D5BF894}">
      <dsp:nvSpPr>
        <dsp:cNvPr id="0" name=""/>
        <dsp:cNvSpPr/>
      </dsp:nvSpPr>
      <dsp:spPr>
        <a:xfrm>
          <a:off x="0" y="1210400"/>
          <a:ext cx="1507240" cy="1139811"/>
        </a:xfrm>
        <a:prstGeom prst="rect">
          <a:avLst/>
        </a:prstGeom>
        <a:solidFill>
          <a:schemeClr val="accent5">
            <a:hueOff val="3038109"/>
            <a:satOff val="-1368"/>
            <a:lumOff val="-1699"/>
            <a:alphaOff val="0"/>
          </a:schemeClr>
        </a:solidFill>
        <a:ln w="12700" cap="flat" cmpd="sng" algn="ctr">
          <a:solidFill>
            <a:schemeClr val="accent5">
              <a:hueOff val="3038109"/>
              <a:satOff val="-1368"/>
              <a:lumOff val="-169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758" tIns="112588" rIns="79758" bIns="11258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Swap</a:t>
          </a:r>
        </a:p>
      </dsp:txBody>
      <dsp:txXfrm>
        <a:off x="0" y="1210400"/>
        <a:ext cx="1507240" cy="1139811"/>
      </dsp:txXfrm>
    </dsp:sp>
    <dsp:sp modelId="{D50CB4FF-7D4C-4DBB-9532-B004034AE678}">
      <dsp:nvSpPr>
        <dsp:cNvPr id="0" name=""/>
        <dsp:cNvSpPr/>
      </dsp:nvSpPr>
      <dsp:spPr>
        <a:xfrm>
          <a:off x="1507240" y="2418601"/>
          <a:ext cx="6028962" cy="1139811"/>
        </a:xfrm>
        <a:prstGeom prst="rect">
          <a:avLst/>
        </a:prstGeom>
        <a:solidFill>
          <a:schemeClr val="accent5">
            <a:tint val="40000"/>
            <a:alpha val="90000"/>
            <a:hueOff val="5936787"/>
            <a:satOff val="-5496"/>
            <a:lumOff val="-79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5936787"/>
              <a:satOff val="-5496"/>
              <a:lumOff val="-79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79" tIns="289512" rIns="116979" bIns="289512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Swap “I can’t stand it” → “I don’t like it, and I can handle it”</a:t>
          </a:r>
        </a:p>
      </dsp:txBody>
      <dsp:txXfrm>
        <a:off x="1507240" y="2418601"/>
        <a:ext cx="6028962" cy="1139811"/>
      </dsp:txXfrm>
    </dsp:sp>
    <dsp:sp modelId="{146C20FF-233B-4D08-8739-38A9C662AFEF}">
      <dsp:nvSpPr>
        <dsp:cNvPr id="0" name=""/>
        <dsp:cNvSpPr/>
      </dsp:nvSpPr>
      <dsp:spPr>
        <a:xfrm>
          <a:off x="0" y="2418601"/>
          <a:ext cx="1507240" cy="1139811"/>
        </a:xfrm>
        <a:prstGeom prst="rect">
          <a:avLst/>
        </a:prstGeom>
        <a:solidFill>
          <a:schemeClr val="accent5">
            <a:hueOff val="6076219"/>
            <a:satOff val="-2736"/>
            <a:lumOff val="-3398"/>
            <a:alphaOff val="0"/>
          </a:schemeClr>
        </a:solidFill>
        <a:ln w="12700" cap="flat" cmpd="sng" algn="ctr">
          <a:solidFill>
            <a:schemeClr val="accent5">
              <a:hueOff val="6076219"/>
              <a:satOff val="-2736"/>
              <a:lumOff val="-33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758" tIns="112588" rIns="79758" bIns="11258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Swap</a:t>
          </a:r>
        </a:p>
      </dsp:txBody>
      <dsp:txXfrm>
        <a:off x="0" y="2418601"/>
        <a:ext cx="1507240" cy="1139811"/>
      </dsp:txXfrm>
    </dsp:sp>
    <dsp:sp modelId="{3D55EFD3-ECC2-423D-ACA7-CA787862F62A}">
      <dsp:nvSpPr>
        <dsp:cNvPr id="0" name=""/>
        <dsp:cNvSpPr/>
      </dsp:nvSpPr>
      <dsp:spPr>
        <a:xfrm>
          <a:off x="1507240" y="3626801"/>
          <a:ext cx="6028962" cy="1139811"/>
        </a:xfrm>
        <a:prstGeom prst="rect">
          <a:avLst/>
        </a:prstGeom>
        <a:solidFill>
          <a:schemeClr val="accent5">
            <a:tint val="40000"/>
            <a:alpha val="90000"/>
            <a:hueOff val="8905181"/>
            <a:satOff val="-8244"/>
            <a:lumOff val="-118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8905181"/>
              <a:satOff val="-8244"/>
              <a:lumOff val="-11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79" tIns="289512" rIns="116979" bIns="289512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Track one phrase swap per day for a week</a:t>
          </a:r>
        </a:p>
      </dsp:txBody>
      <dsp:txXfrm>
        <a:off x="1507240" y="3626801"/>
        <a:ext cx="6028962" cy="1139811"/>
      </dsp:txXfrm>
    </dsp:sp>
    <dsp:sp modelId="{EC01248F-6E4F-4A9A-AEC5-95E62EDC7C88}">
      <dsp:nvSpPr>
        <dsp:cNvPr id="0" name=""/>
        <dsp:cNvSpPr/>
      </dsp:nvSpPr>
      <dsp:spPr>
        <a:xfrm>
          <a:off x="0" y="3626801"/>
          <a:ext cx="1507240" cy="1139811"/>
        </a:xfrm>
        <a:prstGeom prst="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accent5">
              <a:hueOff val="9114327"/>
              <a:satOff val="-4104"/>
              <a:lumOff val="-50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758" tIns="112588" rIns="79758" bIns="11258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Track</a:t>
          </a:r>
        </a:p>
      </dsp:txBody>
      <dsp:txXfrm>
        <a:off x="0" y="3626801"/>
        <a:ext cx="1507240" cy="11398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7986E-C9D4-454D-ACE5-B25FAAB7D032}">
      <dsp:nvSpPr>
        <dsp:cNvPr id="0" name=""/>
        <dsp:cNvSpPr/>
      </dsp:nvSpPr>
      <dsp:spPr>
        <a:xfrm>
          <a:off x="0" y="0"/>
          <a:ext cx="6028962" cy="1049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Responsibility: owning your response and choices</a:t>
          </a:r>
          <a:endParaRPr lang="en-US" sz="2400" kern="1200"/>
        </a:p>
      </dsp:txBody>
      <dsp:txXfrm>
        <a:off x="30728" y="30728"/>
        <a:ext cx="4808207" cy="987683"/>
      </dsp:txXfrm>
    </dsp:sp>
    <dsp:sp modelId="{04D0F908-9944-4C3B-97E1-D3235A4191D9}">
      <dsp:nvSpPr>
        <dsp:cNvPr id="0" name=""/>
        <dsp:cNvSpPr/>
      </dsp:nvSpPr>
      <dsp:spPr>
        <a:xfrm>
          <a:off x="504925" y="1239891"/>
          <a:ext cx="6028962" cy="1049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Not blame: no self-attacks</a:t>
          </a:r>
          <a:endParaRPr lang="en-US" sz="2400" kern="1200"/>
        </a:p>
      </dsp:txBody>
      <dsp:txXfrm>
        <a:off x="535653" y="1270619"/>
        <a:ext cx="4780640" cy="987683"/>
      </dsp:txXfrm>
    </dsp:sp>
    <dsp:sp modelId="{496E37E6-E02A-45FD-A93C-2FF46348A6C6}">
      <dsp:nvSpPr>
        <dsp:cNvPr id="0" name=""/>
        <dsp:cNvSpPr/>
      </dsp:nvSpPr>
      <dsp:spPr>
        <a:xfrm>
          <a:off x="1002314" y="2479783"/>
          <a:ext cx="6028962" cy="1049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It’s about influence, not fault</a:t>
          </a:r>
          <a:endParaRPr lang="en-US" sz="2400" kern="1200"/>
        </a:p>
      </dsp:txBody>
      <dsp:txXfrm>
        <a:off x="1033042" y="2510511"/>
        <a:ext cx="4788176" cy="987683"/>
      </dsp:txXfrm>
    </dsp:sp>
    <dsp:sp modelId="{01576478-68A1-4DEB-9DFC-0B187B0FEAA8}">
      <dsp:nvSpPr>
        <dsp:cNvPr id="0" name=""/>
        <dsp:cNvSpPr/>
      </dsp:nvSpPr>
      <dsp:spPr>
        <a:xfrm>
          <a:off x="1507240" y="3719674"/>
          <a:ext cx="6028962" cy="10491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When upset, ask: “What small part is in my control right now?”</a:t>
          </a:r>
          <a:endParaRPr lang="en-US" sz="2400" kern="1200"/>
        </a:p>
      </dsp:txBody>
      <dsp:txXfrm>
        <a:off x="1537968" y="3750402"/>
        <a:ext cx="4780640" cy="987683"/>
      </dsp:txXfrm>
    </dsp:sp>
    <dsp:sp modelId="{E33CAEBB-87CB-431F-87D8-CB51A8CCB33E}">
      <dsp:nvSpPr>
        <dsp:cNvPr id="0" name=""/>
        <dsp:cNvSpPr/>
      </dsp:nvSpPr>
      <dsp:spPr>
        <a:xfrm>
          <a:off x="5347021" y="803545"/>
          <a:ext cx="681940" cy="6819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5500457" y="803545"/>
        <a:ext cx="375068" cy="513160"/>
      </dsp:txXfrm>
    </dsp:sp>
    <dsp:sp modelId="{0CCAC833-B5C6-43E7-B893-D74BE0899A28}">
      <dsp:nvSpPr>
        <dsp:cNvPr id="0" name=""/>
        <dsp:cNvSpPr/>
      </dsp:nvSpPr>
      <dsp:spPr>
        <a:xfrm>
          <a:off x="5851947" y="2043436"/>
          <a:ext cx="681940" cy="68194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005383" y="2043436"/>
        <a:ext cx="375068" cy="513160"/>
      </dsp:txXfrm>
    </dsp:sp>
    <dsp:sp modelId="{C0743FDF-FA4F-411D-A504-8EC26B477FD6}">
      <dsp:nvSpPr>
        <dsp:cNvPr id="0" name=""/>
        <dsp:cNvSpPr/>
      </dsp:nvSpPr>
      <dsp:spPr>
        <a:xfrm>
          <a:off x="6349336" y="3283328"/>
          <a:ext cx="681940" cy="68194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502772" y="3283328"/>
        <a:ext cx="375068" cy="5131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B9CCA-D08C-432A-94F4-460B30976B0C}">
      <dsp:nvSpPr>
        <dsp:cNvPr id="0" name=""/>
        <dsp:cNvSpPr/>
      </dsp:nvSpPr>
      <dsp:spPr>
        <a:xfrm>
          <a:off x="0" y="1906"/>
          <a:ext cx="10653579" cy="9663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9B29A7-7253-40ED-ACB9-0C4B50BF2ED3}">
      <dsp:nvSpPr>
        <dsp:cNvPr id="0" name=""/>
        <dsp:cNvSpPr/>
      </dsp:nvSpPr>
      <dsp:spPr>
        <a:xfrm>
          <a:off x="292311" y="219328"/>
          <a:ext cx="531475" cy="5314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BCE84-E489-4354-B833-DA90B5F629A5}">
      <dsp:nvSpPr>
        <dsp:cNvPr id="0" name=""/>
        <dsp:cNvSpPr/>
      </dsp:nvSpPr>
      <dsp:spPr>
        <a:xfrm>
          <a:off x="1116098" y="1906"/>
          <a:ext cx="9537480" cy="966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269" tIns="102269" rIns="102269" bIns="10226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Internal control ≠ tolerating bad behavior</a:t>
          </a:r>
          <a:endParaRPr lang="en-US" sz="2200" kern="1200"/>
        </a:p>
      </dsp:txBody>
      <dsp:txXfrm>
        <a:off x="1116098" y="1906"/>
        <a:ext cx="9537480" cy="966318"/>
      </dsp:txXfrm>
    </dsp:sp>
    <dsp:sp modelId="{00768F47-6972-407C-94FD-A7E5B935D599}">
      <dsp:nvSpPr>
        <dsp:cNvPr id="0" name=""/>
        <dsp:cNvSpPr/>
      </dsp:nvSpPr>
      <dsp:spPr>
        <a:xfrm>
          <a:off x="0" y="1209805"/>
          <a:ext cx="10653579" cy="9663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A950B-CF71-4D35-A95F-D4E933948FE5}">
      <dsp:nvSpPr>
        <dsp:cNvPr id="0" name=""/>
        <dsp:cNvSpPr/>
      </dsp:nvSpPr>
      <dsp:spPr>
        <a:xfrm>
          <a:off x="292311" y="1427226"/>
          <a:ext cx="531475" cy="5314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14F0A-DF4F-46FF-9CAB-8BD1801CC5AD}">
      <dsp:nvSpPr>
        <dsp:cNvPr id="0" name=""/>
        <dsp:cNvSpPr/>
      </dsp:nvSpPr>
      <dsp:spPr>
        <a:xfrm>
          <a:off x="1116098" y="1209805"/>
          <a:ext cx="9537480" cy="966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269" tIns="102269" rIns="102269" bIns="10226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Choices: assert, leave, negotiate, escalate</a:t>
          </a:r>
          <a:endParaRPr lang="en-US" sz="2200" kern="1200"/>
        </a:p>
      </dsp:txBody>
      <dsp:txXfrm>
        <a:off x="1116098" y="1209805"/>
        <a:ext cx="9537480" cy="966318"/>
      </dsp:txXfrm>
    </dsp:sp>
    <dsp:sp modelId="{182F95D0-F136-41FA-A536-30B73C31BE8C}">
      <dsp:nvSpPr>
        <dsp:cNvPr id="0" name=""/>
        <dsp:cNvSpPr/>
      </dsp:nvSpPr>
      <dsp:spPr>
        <a:xfrm>
          <a:off x="0" y="2417703"/>
          <a:ext cx="10653579" cy="9663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60AB2B-9774-4398-B8BE-FD5486F19157}">
      <dsp:nvSpPr>
        <dsp:cNvPr id="0" name=""/>
        <dsp:cNvSpPr/>
      </dsp:nvSpPr>
      <dsp:spPr>
        <a:xfrm>
          <a:off x="292311" y="2635125"/>
          <a:ext cx="531475" cy="5314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90AC8-EB45-4468-AC07-AB7295B50D6E}">
      <dsp:nvSpPr>
        <dsp:cNvPr id="0" name=""/>
        <dsp:cNvSpPr/>
      </dsp:nvSpPr>
      <dsp:spPr>
        <a:xfrm>
          <a:off x="1116098" y="2417703"/>
          <a:ext cx="9537480" cy="966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269" tIns="102269" rIns="102269" bIns="10226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Strong boundaries reduce resentment</a:t>
          </a:r>
          <a:endParaRPr lang="en-US" sz="2200" kern="1200"/>
        </a:p>
      </dsp:txBody>
      <dsp:txXfrm>
        <a:off x="1116098" y="2417703"/>
        <a:ext cx="9537480" cy="966318"/>
      </dsp:txXfrm>
    </dsp:sp>
    <dsp:sp modelId="{13E1E481-F7BF-437E-884B-E0C5FDFC3AA9}">
      <dsp:nvSpPr>
        <dsp:cNvPr id="0" name=""/>
        <dsp:cNvSpPr/>
      </dsp:nvSpPr>
      <dsp:spPr>
        <a:xfrm>
          <a:off x="0" y="3625602"/>
          <a:ext cx="10653579" cy="96631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D14EA-43EB-4EC8-89EF-A1419D071534}">
      <dsp:nvSpPr>
        <dsp:cNvPr id="0" name=""/>
        <dsp:cNvSpPr/>
      </dsp:nvSpPr>
      <dsp:spPr>
        <a:xfrm>
          <a:off x="292311" y="3843024"/>
          <a:ext cx="531475" cy="5314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E9022-2866-416B-A670-CCE76ADC781E}">
      <dsp:nvSpPr>
        <dsp:cNvPr id="0" name=""/>
        <dsp:cNvSpPr/>
      </dsp:nvSpPr>
      <dsp:spPr>
        <a:xfrm>
          <a:off x="1116098" y="3625602"/>
          <a:ext cx="9537480" cy="966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269" tIns="102269" rIns="102269" bIns="10226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Draft one boundary: “If X continues, I will Y”</a:t>
          </a:r>
          <a:endParaRPr lang="en-US" sz="2200" kern="1200"/>
        </a:p>
      </dsp:txBody>
      <dsp:txXfrm>
        <a:off x="1116098" y="3625602"/>
        <a:ext cx="9537480" cy="9663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1D9C7-8AC1-4A82-86C3-3AA3366677C7}">
      <dsp:nvSpPr>
        <dsp:cNvPr id="0" name=""/>
        <dsp:cNvSpPr/>
      </dsp:nvSpPr>
      <dsp:spPr>
        <a:xfrm>
          <a:off x="0" y="0"/>
          <a:ext cx="5802876" cy="8583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Coercion, abuse, discrimination, trauma, biology, emergencies</a:t>
          </a:r>
          <a:endParaRPr lang="en-US" sz="1700" kern="1200"/>
        </a:p>
      </dsp:txBody>
      <dsp:txXfrm>
        <a:off x="25141" y="25141"/>
        <a:ext cx="4776179" cy="808104"/>
      </dsp:txXfrm>
    </dsp:sp>
    <dsp:sp modelId="{F79EFACB-F34B-47F5-B362-91AF73B992A6}">
      <dsp:nvSpPr>
        <dsp:cNvPr id="0" name=""/>
        <dsp:cNvSpPr/>
      </dsp:nvSpPr>
      <dsp:spPr>
        <a:xfrm>
          <a:off x="433331" y="977606"/>
          <a:ext cx="5802876" cy="8583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Your emotions are valid; safety first</a:t>
          </a:r>
          <a:endParaRPr lang="en-US" sz="1700" kern="1200"/>
        </a:p>
      </dsp:txBody>
      <dsp:txXfrm>
        <a:off x="458472" y="1002747"/>
        <a:ext cx="4761311" cy="808104"/>
      </dsp:txXfrm>
    </dsp:sp>
    <dsp:sp modelId="{0B2747FD-D2E4-473D-972F-4125E06B44A3}">
      <dsp:nvSpPr>
        <dsp:cNvPr id="0" name=""/>
        <dsp:cNvSpPr/>
      </dsp:nvSpPr>
      <dsp:spPr>
        <a:xfrm>
          <a:off x="866663" y="1955213"/>
          <a:ext cx="5802876" cy="8583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REBT complements—not replaces—systemic change and support </a:t>
          </a:r>
          <a:endParaRPr lang="en-US" sz="1700" kern="1200"/>
        </a:p>
      </dsp:txBody>
      <dsp:txXfrm>
        <a:off x="891804" y="1980354"/>
        <a:ext cx="4761311" cy="808104"/>
      </dsp:txXfrm>
    </dsp:sp>
    <dsp:sp modelId="{AD335198-4E08-4EFA-BF05-3BCD0442AAF0}">
      <dsp:nvSpPr>
        <dsp:cNvPr id="0" name=""/>
        <dsp:cNvSpPr/>
      </dsp:nvSpPr>
      <dsp:spPr>
        <a:xfrm>
          <a:off x="1299995" y="2932820"/>
          <a:ext cx="5802876" cy="8583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Alternatives:</a:t>
          </a:r>
          <a:endParaRPr lang="en-US" sz="1700" kern="1200"/>
        </a:p>
      </dsp:txBody>
      <dsp:txXfrm>
        <a:off x="1325136" y="2957961"/>
        <a:ext cx="4761311" cy="808104"/>
      </dsp:txXfrm>
    </dsp:sp>
    <dsp:sp modelId="{F1E46B69-0DC2-41BD-A5F3-084D58E2C3D9}">
      <dsp:nvSpPr>
        <dsp:cNvPr id="0" name=""/>
        <dsp:cNvSpPr/>
      </dsp:nvSpPr>
      <dsp:spPr>
        <a:xfrm>
          <a:off x="1733326" y="3910427"/>
          <a:ext cx="5802876" cy="85838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Trauma-informed care, legal/safety planning, medical support, acceptance-based skills</a:t>
          </a:r>
          <a:endParaRPr lang="en-US" sz="1700" kern="1200"/>
        </a:p>
      </dsp:txBody>
      <dsp:txXfrm>
        <a:off x="1758467" y="3935568"/>
        <a:ext cx="4761311" cy="808104"/>
      </dsp:txXfrm>
    </dsp:sp>
    <dsp:sp modelId="{8C5F3293-9BF4-4C7B-968C-20A6F0CFDC06}">
      <dsp:nvSpPr>
        <dsp:cNvPr id="0" name=""/>
        <dsp:cNvSpPr/>
      </dsp:nvSpPr>
      <dsp:spPr>
        <a:xfrm>
          <a:off x="5244925" y="627099"/>
          <a:ext cx="557951" cy="55795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5370464" y="627099"/>
        <a:ext cx="306873" cy="419858"/>
      </dsp:txXfrm>
    </dsp:sp>
    <dsp:sp modelId="{88C8CB8A-2F62-49DC-8F8E-8A2060624899}">
      <dsp:nvSpPr>
        <dsp:cNvPr id="0" name=""/>
        <dsp:cNvSpPr/>
      </dsp:nvSpPr>
      <dsp:spPr>
        <a:xfrm>
          <a:off x="5678256" y="1604705"/>
          <a:ext cx="557951" cy="55795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5803795" y="1604705"/>
        <a:ext cx="306873" cy="419858"/>
      </dsp:txXfrm>
    </dsp:sp>
    <dsp:sp modelId="{AF202270-73DE-404F-8E20-EDB69A2FD9B2}">
      <dsp:nvSpPr>
        <dsp:cNvPr id="0" name=""/>
        <dsp:cNvSpPr/>
      </dsp:nvSpPr>
      <dsp:spPr>
        <a:xfrm>
          <a:off x="6111588" y="2568006"/>
          <a:ext cx="557951" cy="55795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237127" y="2568006"/>
        <a:ext cx="306873" cy="419858"/>
      </dsp:txXfrm>
    </dsp:sp>
    <dsp:sp modelId="{6138D9BF-6A7E-4E1E-8320-3E0DD37EE159}">
      <dsp:nvSpPr>
        <dsp:cNvPr id="0" name=""/>
        <dsp:cNvSpPr/>
      </dsp:nvSpPr>
      <dsp:spPr>
        <a:xfrm>
          <a:off x="6544920" y="3555150"/>
          <a:ext cx="557951" cy="55795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670459" y="3555150"/>
        <a:ext cx="306873" cy="419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E42E1-3BDF-444E-9750-C60EDF57A440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4EA29-A382-45A5-A546-EF5AAE5C1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569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Set the tone: this is about gaining influence over your emotional life.</a:t>
            </a:r>
          </a:p>
          <a:p>
            <a:endParaRPr lang="en-GB" dirty="0"/>
          </a:p>
          <a:p>
            <a:r>
              <a:rPr lang="en-GB" dirty="0"/>
              <a:t>Emphasize: not self-blame—skill-building.</a:t>
            </a:r>
          </a:p>
          <a:p>
            <a:endParaRPr lang="en-GB" dirty="0"/>
          </a:p>
          <a:p>
            <a:r>
              <a:rPr lang="en-GB" dirty="0"/>
              <a:t>Invite participation: “Think of one recurring trigger you’d like to handle better.”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656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Distinguish guilt vs growth.</a:t>
            </a:r>
          </a:p>
          <a:p>
            <a:endParaRPr lang="en-GB" dirty="0"/>
          </a:p>
          <a:p>
            <a:r>
              <a:rPr lang="en-GB" dirty="0"/>
              <a:t>Use the 1% rule: even tiny control matters.</a:t>
            </a:r>
          </a:p>
          <a:p>
            <a:endParaRPr lang="en-GB" dirty="0"/>
          </a:p>
          <a:p>
            <a:r>
              <a:rPr lang="en-GB" dirty="0"/>
              <a:t>Keep tone compassionate.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863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Empowerment includes saying “no.”</a:t>
            </a:r>
          </a:p>
          <a:p>
            <a:endParaRPr lang="en-GB" dirty="0"/>
          </a:p>
          <a:p>
            <a:r>
              <a:rPr lang="en-GB" dirty="0"/>
              <a:t>Offer a boundary script and rehearse it mentally.</a:t>
            </a:r>
          </a:p>
          <a:p>
            <a:endParaRPr lang="en-GB" dirty="0"/>
          </a:p>
          <a:p>
            <a:r>
              <a:rPr lang="en-GB" dirty="0"/>
              <a:t>Mention HR/mediators when relevant.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26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Name the limits clearly and respectfully.</a:t>
            </a:r>
          </a:p>
          <a:p>
            <a:endParaRPr lang="en-GB" dirty="0"/>
          </a:p>
          <a:p>
            <a:r>
              <a:rPr lang="en-GB" dirty="0"/>
              <a:t>Emphasize safety and support networks.</a:t>
            </a:r>
          </a:p>
          <a:p>
            <a:endParaRPr lang="en-GB" dirty="0"/>
          </a:p>
          <a:p>
            <a:r>
              <a:rPr lang="en-GB" dirty="0"/>
              <a:t>Provide resources or referral pathways when applicable.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295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Offer choice of frameworks, not dogma.</a:t>
            </a:r>
          </a:p>
          <a:p>
            <a:endParaRPr lang="en-GB" dirty="0"/>
          </a:p>
          <a:p>
            <a:r>
              <a:rPr lang="en-GB" dirty="0"/>
              <a:t>Suggest “try-it-and-see” experimentation.</a:t>
            </a:r>
          </a:p>
          <a:p>
            <a:endParaRPr lang="en-GB" dirty="0"/>
          </a:p>
          <a:p>
            <a:r>
              <a:rPr lang="en-GB" dirty="0"/>
              <a:t>Short example per lens (10 seconds each).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910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Encourage practice in low-stakes moments first.</a:t>
            </a:r>
          </a:p>
          <a:p>
            <a:endParaRPr lang="en-GB" dirty="0"/>
          </a:p>
          <a:p>
            <a:r>
              <a:rPr lang="en-GB" dirty="0"/>
              <a:t>Reinforce: consistency beats intensity.</a:t>
            </a:r>
          </a:p>
          <a:p>
            <a:endParaRPr lang="en-GB" dirty="0"/>
          </a:p>
          <a:p>
            <a:r>
              <a:rPr lang="en-GB" dirty="0"/>
              <a:t>Share a personal or anonymized example.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984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a simple log format.</a:t>
            </a:r>
          </a:p>
          <a:p>
            <a:endParaRPr lang="en-GB" dirty="0"/>
          </a:p>
          <a:p>
            <a:r>
              <a:rPr lang="en-GB" dirty="0"/>
              <a:t>Celebrate adherence, not perfection.</a:t>
            </a:r>
          </a:p>
          <a:p>
            <a:endParaRPr lang="en-GB" dirty="0"/>
          </a:p>
          <a:p>
            <a:r>
              <a:rPr lang="en-GB" dirty="0"/>
              <a:t>Suggest a buddy for accountability.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257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Culture compounds individual change.</a:t>
            </a:r>
          </a:p>
          <a:p>
            <a:endParaRPr lang="en-GB" dirty="0"/>
          </a:p>
          <a:p>
            <a:r>
              <a:rPr lang="en-GB" dirty="0"/>
              <a:t>Use team rituals (retros, family check-ins).#</a:t>
            </a:r>
          </a:p>
          <a:p>
            <a:endParaRPr lang="en-GB" dirty="0"/>
          </a:p>
          <a:p>
            <a:r>
              <a:rPr lang="en-GB" dirty="0"/>
              <a:t>Praise specifics to shape learning.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022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Make improvement visible with numbers.</a:t>
            </a:r>
          </a:p>
          <a:p>
            <a:endParaRPr lang="en-GB" dirty="0"/>
          </a:p>
          <a:p>
            <a:r>
              <a:rPr lang="en-GB" dirty="0"/>
              <a:t>Look for trendlines, not day-to-day noise.</a:t>
            </a:r>
          </a:p>
          <a:p>
            <a:endParaRPr lang="en-GB" dirty="0"/>
          </a:p>
          <a:p>
            <a:r>
              <a:rPr lang="en-GB" dirty="0"/>
              <a:t>Review and celebrate in weekly check-ins.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0525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Summarize the promise: more choice, less reactivity.</a:t>
            </a:r>
          </a:p>
          <a:p>
            <a:endParaRPr lang="en-GB" dirty="0"/>
          </a:p>
          <a:p>
            <a:r>
              <a:rPr lang="en-GB" dirty="0"/>
              <a:t>One-sentence call to action.</a:t>
            </a:r>
          </a:p>
          <a:p>
            <a:endParaRPr lang="en-GB" dirty="0"/>
          </a:p>
          <a:p>
            <a:r>
              <a:rPr lang="en-GB" dirty="0"/>
              <a:t>Invite quick Q&amp;A or a 30-second reflection.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07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Link control → calm → better decisions.</a:t>
            </a:r>
          </a:p>
          <a:p>
            <a:endParaRPr lang="en-GB" dirty="0"/>
          </a:p>
          <a:p>
            <a:r>
              <a:rPr lang="en-GB" dirty="0"/>
              <a:t>Give a quick example (traffic, email tone).</a:t>
            </a:r>
          </a:p>
          <a:p>
            <a:endParaRPr lang="en-GB" dirty="0"/>
          </a:p>
          <a:p>
            <a:r>
              <a:rPr lang="en-GB" dirty="0"/>
              <a:t>Encourage writing down one real scenario today.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327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Stress the pivot: beliefs mediate emotion.</a:t>
            </a:r>
          </a:p>
          <a:p>
            <a:endParaRPr lang="en-GB" dirty="0"/>
          </a:p>
          <a:p>
            <a:r>
              <a:rPr lang="en-GB" dirty="0"/>
              <a:t>Mini example: A = late reply; B = “I’m being ignored”; C = anger.</a:t>
            </a:r>
          </a:p>
          <a:p>
            <a:endParaRPr lang="en-GB" dirty="0"/>
          </a:p>
          <a:p>
            <a:r>
              <a:rPr lang="en-GB" dirty="0"/>
              <a:t>Promise practical tools next.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163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Normalize: we all say this sometimes.</a:t>
            </a:r>
          </a:p>
          <a:p>
            <a:endParaRPr lang="en-GB" dirty="0"/>
          </a:p>
          <a:p>
            <a:r>
              <a:rPr lang="en-GB" dirty="0"/>
              <a:t>Reframe without blaming the self.</a:t>
            </a:r>
          </a:p>
          <a:p>
            <a:endParaRPr lang="en-GB" dirty="0"/>
          </a:p>
          <a:p>
            <a:r>
              <a:rPr lang="en-GB" dirty="0"/>
              <a:t>Cue: language shift = leverage.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210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Invite a quick self-scan.</a:t>
            </a:r>
          </a:p>
          <a:p>
            <a:endParaRPr lang="en-GB" dirty="0"/>
          </a:p>
          <a:p>
            <a:r>
              <a:rPr lang="en-GB" dirty="0"/>
              <a:t>Suggest noticing the first phrase that pops up under stress.</a:t>
            </a:r>
          </a:p>
          <a:p>
            <a:endParaRPr lang="en-GB" dirty="0"/>
          </a:p>
          <a:p>
            <a:r>
              <a:rPr lang="en-GB" dirty="0"/>
              <a:t>Nonjudgmental tone: curiosity over criticism.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462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the swap: must → prefer; awful → hard.</a:t>
            </a:r>
          </a:p>
          <a:p>
            <a:endParaRPr lang="en-GB" dirty="0"/>
          </a:p>
          <a:p>
            <a:r>
              <a:rPr lang="en-GB" dirty="0"/>
              <a:t>Reinforce self-efficacy: “I can and will act.”</a:t>
            </a:r>
          </a:p>
          <a:p>
            <a:endParaRPr lang="en-GB" dirty="0"/>
          </a:p>
          <a:p>
            <a:r>
              <a:rPr lang="en-GB" dirty="0"/>
              <a:t>Suggest a wallet note or phone lock screen.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036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Walk both paths out loud.</a:t>
            </a:r>
          </a:p>
          <a:p>
            <a:endParaRPr lang="en-GB" dirty="0"/>
          </a:p>
          <a:p>
            <a:r>
              <a:rPr lang="en-GB" dirty="0"/>
              <a:t>Ask audience which path they know well.</a:t>
            </a:r>
          </a:p>
          <a:p>
            <a:endParaRPr lang="en-GB" dirty="0"/>
          </a:p>
          <a:p>
            <a:r>
              <a:rPr lang="en-GB" dirty="0"/>
              <a:t>Emphasize performance improves under rational beliefs.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3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Keep it brief and repeatable.</a:t>
            </a:r>
          </a:p>
          <a:p>
            <a:endParaRPr lang="en-GB" dirty="0"/>
          </a:p>
          <a:p>
            <a:r>
              <a:rPr lang="en-GB" dirty="0"/>
              <a:t>Highlight “helpfulness” as a criterion, not just truth.</a:t>
            </a:r>
          </a:p>
          <a:p>
            <a:endParaRPr lang="en-GB" dirty="0"/>
          </a:p>
          <a:p>
            <a:r>
              <a:rPr lang="en-GB" dirty="0"/>
              <a:t>Model a 20-second dispute.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805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Language is a steering wheel.</a:t>
            </a:r>
          </a:p>
          <a:p>
            <a:endParaRPr lang="en-GB" dirty="0"/>
          </a:p>
          <a:p>
            <a:r>
              <a:rPr lang="en-GB" dirty="0"/>
              <a:t>Encourage micro-practice: one swap per day.</a:t>
            </a:r>
          </a:p>
          <a:p>
            <a:endParaRPr lang="en-GB" dirty="0"/>
          </a:p>
          <a:p>
            <a:r>
              <a:rPr lang="en-GB" dirty="0"/>
              <a:t>Suggest teammates/family mirror the language.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4EA29-A382-45A5-A546-EF5AAE5C16D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4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2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7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7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5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2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4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1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4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4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1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3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7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875D55-4A80-43E9-38F6-27E36649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ood human figure">
            <a:extLst>
              <a:ext uri="{FF2B5EF4-FFF2-40B4-BE49-F238E27FC236}">
                <a16:creationId xmlns:a16="http://schemas.microsoft.com/office/drawing/2014/main" id="{DAE27E53-802A-B7B3-D776-36F40F9BFFA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rcRect b="15730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C16001-25D7-3C8B-708D-FF35E126F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482602"/>
            <a:ext cx="7588155" cy="2236264"/>
          </a:xfrm>
        </p:spPr>
        <p:txBody>
          <a:bodyPr>
            <a:normAutofit/>
          </a:bodyPr>
          <a:lstStyle/>
          <a:p>
            <a:r>
              <a:rPr lang="en-GB" sz="5400">
                <a:solidFill>
                  <a:srgbClr val="FFFFFF"/>
                </a:solidFill>
              </a:rPr>
              <a:t>Who controls you?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34E7CC-06F5-13A0-6D55-F3ECE7B13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793937"/>
            <a:ext cx="7588155" cy="141409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2200" dirty="0">
                <a:solidFill>
                  <a:srgbClr val="FFFFFF"/>
                </a:solidFill>
              </a:rPr>
              <a:t>Based on Wayne Froggatt’s ideas on personal responsibility and emotional control</a:t>
            </a:r>
          </a:p>
          <a:p>
            <a:pPr>
              <a:lnSpc>
                <a:spcPct val="110000"/>
              </a:lnSpc>
            </a:pPr>
            <a:r>
              <a:rPr lang="en-GB" sz="2200" dirty="0">
                <a:solidFill>
                  <a:srgbClr val="FFFFFF"/>
                </a:solidFill>
              </a:rPr>
              <a:t>Goal: turn insight into practical, everyday skill</a:t>
            </a:r>
          </a:p>
          <a:p>
            <a:pPr>
              <a:lnSpc>
                <a:spcPct val="110000"/>
              </a:lnSpc>
            </a:pPr>
            <a:endParaRPr lang="en-GB" sz="2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764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DCFA8D-CA0B-80E5-42EC-59F52F885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50" y="1252728"/>
            <a:ext cx="2905613" cy="4768815"/>
          </a:xfrm>
        </p:spPr>
        <p:txBody>
          <a:bodyPr>
            <a:normAutofit/>
          </a:bodyPr>
          <a:lstStyle/>
          <a:p>
            <a:r>
              <a:rPr lang="en-GB" sz="3200" b="0"/>
              <a:t>Responsibility vs Blame 🧭</a:t>
            </a:r>
            <a:endParaRPr lang="en-GB" sz="3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F3A22C-BF24-0698-510F-7CC10D6D98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236106"/>
              </p:ext>
            </p:extLst>
          </p:nvPr>
        </p:nvGraphicFramePr>
        <p:xfrm>
          <a:off x="4021483" y="1252728"/>
          <a:ext cx="753620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148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E831-E945-89E7-8AED-9FBE0FFC5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/>
              <a:t>Boundaries and Choice 🛡️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2D2AEB-AAA7-297E-B178-1635B9C4F5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12647" y="1715532"/>
          <a:ext cx="10653579" cy="4593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8547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819094-BA12-51E7-D27B-68EBD76DB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50" y="1252728"/>
            <a:ext cx="2905613" cy="4768815"/>
          </a:xfrm>
        </p:spPr>
        <p:txBody>
          <a:bodyPr>
            <a:normAutofit/>
          </a:bodyPr>
          <a:lstStyle/>
          <a:p>
            <a:r>
              <a:rPr lang="en-GB" sz="3200" b="0"/>
              <a:t>When Control Is Genuinely Limited ⚠️</a:t>
            </a:r>
            <a:endParaRPr lang="en-GB" sz="3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C6603A-CBAD-6287-E954-26B1D85B79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613897"/>
              </p:ext>
            </p:extLst>
          </p:nvPr>
        </p:nvGraphicFramePr>
        <p:xfrm>
          <a:off x="4021483" y="1252728"/>
          <a:ext cx="753620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1332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E791A-258E-D136-4A03-721216140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en-GB" sz="4000" b="0"/>
              <a:t>Different Perspectives 🧩</a:t>
            </a:r>
            <a:endParaRPr lang="en-GB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7E97BA-3C7E-BF62-9CF3-71BDEB83CD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459846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7424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19181-7DE2-CFB6-BB07-DCD880613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en-GB" sz="4000" b="0"/>
              <a:t>Micro-Skills You Can Use Today ⚙️</a:t>
            </a:r>
            <a:endParaRPr lang="en-GB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8DAC3D-7B4B-7940-3657-73850862AB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929439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3078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E8D3B17-7638-DFD3-18E4-8A6D6117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FCCB5-A2D2-1352-F549-B67DD4E5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534" y="603504"/>
            <a:ext cx="5916169" cy="1527048"/>
          </a:xfrm>
        </p:spPr>
        <p:txBody>
          <a:bodyPr anchor="b">
            <a:normAutofit/>
          </a:bodyPr>
          <a:lstStyle/>
          <a:p>
            <a:r>
              <a:rPr lang="en-GB" b="0" dirty="0"/>
              <a:t>Practice Plan 📝</a:t>
            </a:r>
            <a:endParaRPr lang="en-GB" dirty="0"/>
          </a:p>
        </p:txBody>
      </p:sp>
      <p:pic>
        <p:nvPicPr>
          <p:cNvPr id="5" name="Picture 4" descr="Calendar">
            <a:extLst>
              <a:ext uri="{FF2B5EF4-FFF2-40B4-BE49-F238E27FC236}">
                <a16:creationId xmlns:a16="http://schemas.microsoft.com/office/drawing/2014/main" id="{87319E4E-ABBA-9C62-724B-714D72E7FF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8211" r="23996" b="-1"/>
          <a:stretch>
            <a:fillRect/>
          </a:stretch>
        </p:blipFill>
        <p:spPr>
          <a:xfrm>
            <a:off x="20" y="10"/>
            <a:ext cx="4910308" cy="68579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4C0DC-CB5B-9437-A2BD-F1646261D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533" y="2214282"/>
            <a:ext cx="5916169" cy="4095078"/>
          </a:xfrm>
        </p:spPr>
        <p:txBody>
          <a:bodyPr>
            <a:normAutofit/>
          </a:bodyPr>
          <a:lstStyle/>
          <a:p>
            <a:r>
              <a:rPr lang="en-GB" sz="1800"/>
              <a:t>Daily ABC log (3–5 minutes)</a:t>
            </a:r>
          </a:p>
          <a:p>
            <a:r>
              <a:rPr lang="en-GB" sz="1800"/>
              <a:t>Weekly review of triggers and wins</a:t>
            </a:r>
          </a:p>
          <a:p>
            <a:r>
              <a:rPr lang="en-GB" sz="1800"/>
              <a:t>One difficult conversation using rational prep</a:t>
            </a:r>
          </a:p>
          <a:p>
            <a:r>
              <a:rPr lang="en-GB" sz="1800"/>
              <a:t>Celebrate small gains to build momentum</a:t>
            </a:r>
          </a:p>
          <a:p>
            <a:r>
              <a:rPr lang="en-GB" sz="1800"/>
              <a:t>Put a 5-minute “ABC check-in” on your calendar for the next 7 days</a:t>
            </a:r>
          </a:p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2198969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5B9334-3E03-4CA7-3616-4D3C9DC2C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0E75ED-4103-B28A-5A37-4CD52B931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856" y="548640"/>
            <a:ext cx="9162288" cy="1132258"/>
          </a:xfrm>
        </p:spPr>
        <p:txBody>
          <a:bodyPr>
            <a:normAutofit/>
          </a:bodyPr>
          <a:lstStyle/>
          <a:p>
            <a:r>
              <a:rPr lang="en-GB" b="0" dirty="0"/>
              <a:t>For Leaders, Parents, Partners 🤝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797E4C-9E62-208D-59A4-49028FA80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516732"/>
              </p:ext>
            </p:extLst>
          </p:nvPr>
        </p:nvGraphicFramePr>
        <p:xfrm>
          <a:off x="1514856" y="2039112"/>
          <a:ext cx="9162288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6168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5B9334-3E03-4CA7-3616-4D3C9DC2C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F412C0-0ED9-09EC-766E-69BAD2465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856" y="548640"/>
            <a:ext cx="9162288" cy="1132258"/>
          </a:xfrm>
        </p:spPr>
        <p:txBody>
          <a:bodyPr>
            <a:normAutofit/>
          </a:bodyPr>
          <a:lstStyle/>
          <a:p>
            <a:r>
              <a:rPr lang="en-GB" b="0" dirty="0"/>
              <a:t>Measuring Progress 📈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77F11A-EB58-F18C-F5FA-6DA0412B12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579082"/>
              </p:ext>
            </p:extLst>
          </p:nvPr>
        </p:nvGraphicFramePr>
        <p:xfrm>
          <a:off x="1514856" y="2039112"/>
          <a:ext cx="9162288" cy="4069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09212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7B65277-82C6-6D08-6DCA-4A7DCC3B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E64EC7-9685-7707-A903-5990457CC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03504"/>
            <a:ext cx="5862396" cy="1527048"/>
          </a:xfrm>
        </p:spPr>
        <p:txBody>
          <a:bodyPr anchor="b">
            <a:normAutofit/>
          </a:bodyPr>
          <a:lstStyle/>
          <a:p>
            <a:r>
              <a:rPr lang="en-GB" b="0" dirty="0"/>
              <a:t>Bottom Line ❤️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4B0C3-DF65-8FE7-B5C2-10831C2EC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2212848"/>
            <a:ext cx="5862396" cy="4096512"/>
          </a:xfrm>
        </p:spPr>
        <p:txBody>
          <a:bodyPr>
            <a:normAutofit/>
          </a:bodyPr>
          <a:lstStyle/>
          <a:p>
            <a:r>
              <a:rPr lang="en-GB" sz="1800"/>
              <a:t>Events matter—but beliefs drive your emotional power</a:t>
            </a:r>
          </a:p>
          <a:p>
            <a:r>
              <a:rPr lang="en-GB" sz="1800"/>
              <a:t>Dispute, reframe, and act by values</a:t>
            </a:r>
          </a:p>
          <a:p>
            <a:r>
              <a:rPr lang="en-GB" sz="1800"/>
              <a:t>With practice, you’ll feel less pushed around—by others or your own thoughts</a:t>
            </a:r>
          </a:p>
          <a:p>
            <a:r>
              <a:rPr lang="en-GB" sz="1800"/>
              <a:t>Choose one recurring trigger and run the ABCDE process today</a:t>
            </a:r>
          </a:p>
          <a:p>
            <a:endParaRPr lang="en-GB" sz="1800"/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B0453B95-6E7B-157B-96B2-FDBBF2E5A7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91395" y="1102440"/>
            <a:ext cx="4681506" cy="468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3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78AB5C-F592-020B-37C6-F1EFC45FF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en-GB" b="0" dirty="0"/>
              <a:t>Why This Matters 🌱</a:t>
            </a: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E1C7CB-CFDE-5FB7-5B56-C2D0BCCE9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745651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715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CC1E4F-F1F0-B945-BE50-C72A7103E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5DE4CE-7263-EE88-FBA2-5A0089898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420" y="1387927"/>
            <a:ext cx="3212502" cy="1942773"/>
          </a:xfrm>
        </p:spPr>
        <p:txBody>
          <a:bodyPr anchor="b">
            <a:normAutofit/>
          </a:bodyPr>
          <a:lstStyle/>
          <a:p>
            <a:r>
              <a:rPr lang="en-GB" b="0" dirty="0"/>
              <a:t>The Core Model: ABC 🧠</a:t>
            </a:r>
            <a:endParaRPr lang="en-GB" dirty="0"/>
          </a:p>
        </p:txBody>
      </p:sp>
      <p:pic>
        <p:nvPicPr>
          <p:cNvPr id="5" name="Picture 4" descr="Red toy person in front of two lines of white figures">
            <a:extLst>
              <a:ext uri="{FF2B5EF4-FFF2-40B4-BE49-F238E27FC236}">
                <a16:creationId xmlns:a16="http://schemas.microsoft.com/office/drawing/2014/main" id="{EDBB0606-C6BB-0B3E-3AB4-9203437CFE5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904" r="11049"/>
          <a:stretch>
            <a:fillRect/>
          </a:stretch>
        </p:blipFill>
        <p:spPr>
          <a:xfrm>
            <a:off x="20" y="10"/>
            <a:ext cx="7723393" cy="68579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2E903-42FC-DCA6-2439-AD02E58D3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420" y="3412998"/>
            <a:ext cx="3212502" cy="276736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1800"/>
              <a:t>A: Activating Event (what happened)</a:t>
            </a:r>
          </a:p>
          <a:p>
            <a:pPr>
              <a:lnSpc>
                <a:spcPct val="110000"/>
              </a:lnSpc>
            </a:pPr>
            <a:r>
              <a:rPr lang="en-GB" sz="1800"/>
              <a:t>B: Beliefs (what you told yourself about it)</a:t>
            </a:r>
          </a:p>
          <a:p>
            <a:pPr>
              <a:lnSpc>
                <a:spcPct val="110000"/>
              </a:lnSpc>
            </a:pPr>
            <a:r>
              <a:rPr lang="en-GB" sz="1800"/>
              <a:t>C: Consequences (feelings and actions that followed) Key idea: B, not A, drives C.</a:t>
            </a:r>
          </a:p>
          <a:p>
            <a:pPr>
              <a:lnSpc>
                <a:spcPct val="110000"/>
              </a:lnSpc>
            </a:pP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426794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D99B2-0EF9-ADB9-7D25-D8C54265C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en-GB" b="0"/>
              <a:t>Myth: “Others Make Me Feel…” 🪄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F0D6A-4CAB-8D1A-35A5-8A444EBCB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r>
              <a:rPr lang="en-GB" sz="1800" dirty="0"/>
              <a:t>External control belief → helplessness, resentment, passivity</a:t>
            </a:r>
          </a:p>
          <a:p>
            <a:r>
              <a:rPr lang="en-GB" sz="1800" dirty="0"/>
              <a:t>Reality: beliefs produce your emotional response</a:t>
            </a:r>
          </a:p>
          <a:p>
            <a:r>
              <a:rPr lang="en-GB" sz="1800" dirty="0"/>
              <a:t>Replace “They made me angry” with “I felt angry because I believed they disrespected me”</a:t>
            </a:r>
          </a:p>
          <a:p>
            <a:endParaRPr lang="en-GB" sz="1800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1DE5D38-8365-CA10-A197-6AFEAB9485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79008" y="1463040"/>
            <a:ext cx="6042355" cy="447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65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472553-09FB-AD66-FCEF-42E1C6115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en-GB" sz="4000" b="0"/>
              <a:t>Irrational Beliefs to Watch For 🚩</a:t>
            </a:r>
            <a:endParaRPr lang="en-GB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354BCA-B707-2417-A2B4-BEA20DCBA5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898373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679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253498-9BA7-275B-60AA-AADD1153A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en-GB" sz="4000" b="0"/>
              <a:t>Rational Beliefs (Helpful Alternatives) ✅</a:t>
            </a:r>
            <a:endParaRPr lang="en-GB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641585A-E2B8-9AE9-AB95-23BC1E2B2D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653622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0245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BABAE5-D3D1-A5CA-A709-6C564C7F9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50" y="1252728"/>
            <a:ext cx="2905613" cy="4768815"/>
          </a:xfrm>
        </p:spPr>
        <p:txBody>
          <a:bodyPr>
            <a:normAutofit/>
          </a:bodyPr>
          <a:lstStyle/>
          <a:p>
            <a:r>
              <a:rPr lang="en-GB" sz="3200" b="0"/>
              <a:t>Example: Criticism at Work 💼</a:t>
            </a:r>
            <a:endParaRPr lang="en-GB" sz="3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8319F3-78CA-27DB-00B4-19A0AA9096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667445"/>
              </p:ext>
            </p:extLst>
          </p:nvPr>
        </p:nvGraphicFramePr>
        <p:xfrm>
          <a:off x="4021483" y="1252728"/>
          <a:ext cx="753620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520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09131-562A-EF9D-1DC7-AE7C2176E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50" y="1252728"/>
            <a:ext cx="2905613" cy="4768815"/>
          </a:xfrm>
        </p:spPr>
        <p:txBody>
          <a:bodyPr>
            <a:normAutofit/>
          </a:bodyPr>
          <a:lstStyle/>
          <a:p>
            <a:r>
              <a:rPr lang="en-GB" sz="3200" b="0"/>
              <a:t>Disputing Beliefs: D → E 🔄</a:t>
            </a:r>
            <a:endParaRPr lang="en-GB" sz="3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70E96E-7208-4521-303E-FCEEF8A44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5783"/>
              </p:ext>
            </p:extLst>
          </p:nvPr>
        </p:nvGraphicFramePr>
        <p:xfrm>
          <a:off x="4021483" y="1252728"/>
          <a:ext cx="753620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982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BA41AE-1D57-F392-B050-02BA90E64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50" y="1252728"/>
            <a:ext cx="2905613" cy="4768815"/>
          </a:xfrm>
        </p:spPr>
        <p:txBody>
          <a:bodyPr>
            <a:normAutofit/>
          </a:bodyPr>
          <a:lstStyle/>
          <a:p>
            <a:r>
              <a:rPr lang="en-GB" sz="3200" b="0"/>
              <a:t>Language Shapes Emotion 💬</a:t>
            </a:r>
            <a:endParaRPr lang="en-GB" sz="3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394477-E51D-82B1-D42A-4FD242079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933796"/>
              </p:ext>
            </p:extLst>
          </p:nvPr>
        </p:nvGraphicFramePr>
        <p:xfrm>
          <a:off x="4021483" y="1252728"/>
          <a:ext cx="7536203" cy="476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6906559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1227</Words>
  <Application>Microsoft Office PowerPoint</Application>
  <PresentationFormat>Widescreen</PresentationFormat>
  <Paragraphs>203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Arial</vt:lpstr>
      <vt:lpstr>Neue Haas Grotesk Text Pro</vt:lpstr>
      <vt:lpstr>VanillaVTI</vt:lpstr>
      <vt:lpstr>Who controls you?</vt:lpstr>
      <vt:lpstr>Why This Matters 🌱</vt:lpstr>
      <vt:lpstr>The Core Model: ABC 🧠</vt:lpstr>
      <vt:lpstr>Myth: “Others Make Me Feel…” 🪄</vt:lpstr>
      <vt:lpstr>Irrational Beliefs to Watch For 🚩</vt:lpstr>
      <vt:lpstr>Rational Beliefs (Helpful Alternatives) ✅</vt:lpstr>
      <vt:lpstr>Example: Criticism at Work 💼</vt:lpstr>
      <vt:lpstr>Disputing Beliefs: D → E 🔄</vt:lpstr>
      <vt:lpstr>Language Shapes Emotion 💬</vt:lpstr>
      <vt:lpstr>Responsibility vs Blame 🧭</vt:lpstr>
      <vt:lpstr>Boundaries and Choice 🛡️</vt:lpstr>
      <vt:lpstr>When Control Is Genuinely Limited ⚠️</vt:lpstr>
      <vt:lpstr>Different Perspectives 🧩</vt:lpstr>
      <vt:lpstr>Micro-Skills You Can Use Today ⚙️</vt:lpstr>
      <vt:lpstr>Practice Plan 📝</vt:lpstr>
      <vt:lpstr>For Leaders, Parents, Partners 🤝</vt:lpstr>
      <vt:lpstr>Measuring Progress 📈</vt:lpstr>
      <vt:lpstr>Bottom Line ❤️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 Flegg</dc:creator>
  <cp:lastModifiedBy>Matt Flegg</cp:lastModifiedBy>
  <cp:revision>1</cp:revision>
  <dcterms:created xsi:type="dcterms:W3CDTF">2025-08-28T11:21:12Z</dcterms:created>
  <dcterms:modified xsi:type="dcterms:W3CDTF">2025-08-28T13:14:23Z</dcterms:modified>
</cp:coreProperties>
</file>