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0" r:id="rId1"/>
    <p:sldMasterId id="2147483660" r:id="rId2"/>
  </p:sldMasterIdLst>
  <p:notesMasterIdLst>
    <p:notesMasterId r:id="rId9"/>
  </p:notesMasterIdLst>
  <p:sldIdLst>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749987-E089-46A8-85FD-DE35551EA3C6}" v="8" dt="2023-04-03T13:40:55.1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18" Type="http://schemas.openxmlformats.org/officeDocument/2006/relationships/customXml" Target="../customXml/item3.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17"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AEF87F-321B-4987-845E-8A095944CC9C}" type="datetimeFigureOut">
              <a:t>4/3/2023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BE2C33-3ED4-45C2-AE9E-3B0FC4E19228}" type="slidenum">
              <a:t>‹#›</a:t>
            </a:fld>
            <a:endParaRPr lang="en-US"/>
          </a:p>
        </p:txBody>
      </p:sp>
    </p:spTree>
    <p:extLst>
      <p:ext uri="{BB962C8B-B14F-4D97-AF65-F5344CB8AC3E}">
        <p14:creationId xmlns:p14="http://schemas.microsoft.com/office/powerpoint/2010/main" val="1452533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800" b="0" i="0" u="none" strike="noStrike">
                <a:solidFill>
                  <a:srgbClr val="000000"/>
                </a:solidFill>
                <a:effectLst/>
                <a:latin typeface="Calibri" panose="020F0502020204030204" pitchFamily="34" charset="0"/>
              </a:rPr>
              <a:t> https://www.smartrecoverysd.org/wp-content/uploads/DIBs-handout.pdf</a:t>
            </a:r>
            <a:endParaRPr lang="en-GB"/>
          </a:p>
        </p:txBody>
      </p:sp>
      <p:sp>
        <p:nvSpPr>
          <p:cNvPr id="4" name="Slide Number Placeholder 3"/>
          <p:cNvSpPr>
            <a:spLocks noGrp="1"/>
          </p:cNvSpPr>
          <p:nvPr>
            <p:ph type="sldNum" sz="quarter" idx="5"/>
          </p:nvPr>
        </p:nvSpPr>
        <p:spPr/>
        <p:txBody>
          <a:bodyPr/>
          <a:lstStyle/>
          <a:p>
            <a:pPr>
              <a:defRPr/>
            </a:pPr>
            <a:fld id="{17D9CC63-9B71-4493-89D1-3EE0028F0A90}" type="slidenum">
              <a:rPr lang="en-GB" altLang="en-US" smtClean="0"/>
              <a:pPr>
                <a:defRPr/>
              </a:pPr>
              <a:t>2</a:t>
            </a:fld>
            <a:endParaRPr lang="en-GB" altLang="en-US"/>
          </a:p>
        </p:txBody>
      </p:sp>
    </p:spTree>
    <p:extLst>
      <p:ext uri="{BB962C8B-B14F-4D97-AF65-F5344CB8AC3E}">
        <p14:creationId xmlns:p14="http://schemas.microsoft.com/office/powerpoint/2010/main" val="498013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b="1" i="0" u="sng" strike="noStrike" kern="1200">
                <a:solidFill>
                  <a:schemeClr val="tx1"/>
                </a:solidFill>
                <a:effectLst/>
                <a:latin typeface="+mn-lt"/>
                <a:ea typeface="ヒラギノ角ゴ Pro W3" charset="0"/>
                <a:cs typeface="ヒラギノ角ゴ Pro W3" charset="0"/>
              </a:rPr>
              <a:t>Three ways to dispute Irrational Beliefs</a:t>
            </a:r>
            <a:r>
              <a:rPr lang="en-GB"/>
              <a:t> </a:t>
            </a:r>
            <a:r>
              <a:rPr lang="en-GB" sz="1200" b="0" i="0" u="none" strike="noStrike" kern="1200">
                <a:solidFill>
                  <a:schemeClr val="tx1"/>
                </a:solidFill>
                <a:effectLst/>
                <a:latin typeface="+mn-lt"/>
                <a:ea typeface="ヒラギノ角ゴ Pro W3" charset="0"/>
                <a:cs typeface="ヒラギノ角ゴ Pro W3" charset="0"/>
              </a:rPr>
              <a:t> https://www.smartrecovery.org/are-you-a-loser/</a:t>
            </a:r>
            <a:r>
              <a:rPr lang="en-GB"/>
              <a:t> </a:t>
            </a:r>
          </a:p>
          <a:p>
            <a:endParaRPr lang="en-GB"/>
          </a:p>
        </p:txBody>
      </p:sp>
      <p:sp>
        <p:nvSpPr>
          <p:cNvPr id="4" name="Slide Number Placeholder 3"/>
          <p:cNvSpPr>
            <a:spLocks noGrp="1"/>
          </p:cNvSpPr>
          <p:nvPr>
            <p:ph type="sldNum" sz="quarter" idx="5"/>
          </p:nvPr>
        </p:nvSpPr>
        <p:spPr/>
        <p:txBody>
          <a:bodyPr/>
          <a:lstStyle/>
          <a:p>
            <a:pPr>
              <a:defRPr/>
            </a:pPr>
            <a:fld id="{17D9CC63-9B71-4493-89D1-3EE0028F0A90}" type="slidenum">
              <a:rPr lang="en-GB" altLang="en-US" smtClean="0"/>
              <a:pPr>
                <a:defRPr/>
              </a:pPr>
              <a:t>2</a:t>
            </a:fld>
            <a:endParaRPr lang="en-GB" altLang="en-US"/>
          </a:p>
        </p:txBody>
      </p:sp>
    </p:spTree>
    <p:extLst>
      <p:ext uri="{BB962C8B-B14F-4D97-AF65-F5344CB8AC3E}">
        <p14:creationId xmlns:p14="http://schemas.microsoft.com/office/powerpoint/2010/main" val="985747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b="0" i="0" u="none" strike="noStrike" kern="1200">
                <a:solidFill>
                  <a:schemeClr val="tx1"/>
                </a:solidFill>
                <a:effectLst/>
                <a:latin typeface="+mn-lt"/>
                <a:ea typeface="ヒラギノ角ゴ Pro W3" charset="0"/>
                <a:cs typeface="ヒラギノ角ゴ Pro W3" charset="0"/>
              </a:rPr>
              <a:t> https://www.smartrecovery.org/smart-articles/cognitive-distortions/</a:t>
            </a:r>
            <a:r>
              <a:rPr lang="en-GB"/>
              <a:t>                                                                                 </a:t>
            </a:r>
            <a:r>
              <a:rPr lang="nn-NO" sz="1200" b="0" i="0" u="none" strike="noStrike" kern="1200">
                <a:solidFill>
                  <a:schemeClr val="tx1"/>
                </a:solidFill>
                <a:effectLst/>
                <a:latin typeface="+mn-lt"/>
                <a:ea typeface="ヒラギノ角ゴ Pro W3" charset="0"/>
                <a:cs typeface="ヒラギノ角ゴ Pro W3" charset="0"/>
              </a:rPr>
              <a:t> http://www.smartrecovery.org/community/showthread.php?t=11787#.VCXKkJ0o6YM </a:t>
            </a:r>
            <a:r>
              <a:rPr lang="nn-NO"/>
              <a:t> </a:t>
            </a:r>
            <a:r>
              <a:rPr lang="en-GB" sz="1200" b="0" i="0" u="none" strike="noStrike" kern="1200">
                <a:solidFill>
                  <a:schemeClr val="tx1"/>
                </a:solidFill>
                <a:effectLst/>
                <a:latin typeface="+mn-lt"/>
                <a:ea typeface="ヒラギノ角ゴ Pro W3" charset="0"/>
                <a:cs typeface="ヒラギノ角ゴ Pro W3" charset="0"/>
              </a:rPr>
              <a:t>http://www.cbtrecovery.org/jammedwithslop.htm</a:t>
            </a:r>
            <a:r>
              <a:rPr lang="en-GB"/>
              <a:t> </a:t>
            </a:r>
          </a:p>
        </p:txBody>
      </p:sp>
      <p:sp>
        <p:nvSpPr>
          <p:cNvPr id="4" name="Slide Number Placeholder 3"/>
          <p:cNvSpPr>
            <a:spLocks noGrp="1"/>
          </p:cNvSpPr>
          <p:nvPr>
            <p:ph type="sldNum" sz="quarter" idx="5"/>
          </p:nvPr>
        </p:nvSpPr>
        <p:spPr/>
        <p:txBody>
          <a:bodyPr/>
          <a:lstStyle/>
          <a:p>
            <a:pPr>
              <a:defRPr/>
            </a:pPr>
            <a:fld id="{17D9CC63-9B71-4493-89D1-3EE0028F0A90}" type="slidenum">
              <a:rPr lang="en-GB" altLang="en-US" smtClean="0"/>
              <a:pPr>
                <a:defRPr/>
              </a:pPr>
              <a:t>3</a:t>
            </a:fld>
            <a:endParaRPr lang="en-GB" altLang="en-US"/>
          </a:p>
        </p:txBody>
      </p:sp>
    </p:spTree>
    <p:extLst>
      <p:ext uri="{BB962C8B-B14F-4D97-AF65-F5344CB8AC3E}">
        <p14:creationId xmlns:p14="http://schemas.microsoft.com/office/powerpoint/2010/main" val="589290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b="1" i="0" u="sng" strike="noStrike" kern="1200" err="1">
                <a:solidFill>
                  <a:schemeClr val="tx1"/>
                </a:solidFill>
                <a:effectLst/>
                <a:latin typeface="+mn-lt"/>
                <a:ea typeface="ヒラギノ角ゴ Pro W3" charset="0"/>
                <a:cs typeface="ヒラギノ角ゴ Pro W3" charset="0"/>
              </a:rPr>
              <a:t>Awfulising</a:t>
            </a:r>
            <a:r>
              <a:rPr lang="en-GB"/>
              <a:t> </a:t>
            </a:r>
            <a:r>
              <a:rPr lang="en-GB" sz="1200" b="0" i="0" u="none" strike="noStrike" kern="1200">
                <a:solidFill>
                  <a:schemeClr val="tx1"/>
                </a:solidFill>
                <a:effectLst/>
                <a:latin typeface="+mn-lt"/>
                <a:ea typeface="ヒラギノ角ゴ Pro W3" charset="0"/>
                <a:cs typeface="ヒラギノ角ゴ Pro W3" charset="0"/>
              </a:rPr>
              <a:t> </a:t>
            </a:r>
            <a:r>
              <a:rPr lang="en-GB" sz="1200" b="0" i="1" u="none" strike="noStrike" kern="1200">
                <a:solidFill>
                  <a:schemeClr val="tx1"/>
                </a:solidFill>
                <a:effectLst/>
                <a:latin typeface="+mn-lt"/>
                <a:ea typeface="ヒラギノ角ゴ Pro W3" charset="0"/>
                <a:cs typeface="ヒラギノ角ゴ Pro W3" charset="0"/>
              </a:rPr>
              <a:t>https://www.smartrecovery.org.uk/resources/articles-and-essays/rational-thinking/anti-awfulizing</a:t>
            </a:r>
            <a:r>
              <a:rPr lang="en-GB"/>
              <a:t>                                                  </a:t>
            </a:r>
            <a:r>
              <a:rPr lang="en-GB" sz="1200" b="1" i="0" u="sng" strike="noStrike" kern="1200">
                <a:solidFill>
                  <a:schemeClr val="tx1"/>
                </a:solidFill>
                <a:effectLst/>
                <a:latin typeface="+mn-lt"/>
                <a:ea typeface="ヒラギノ角ゴ Pro W3" charset="0"/>
                <a:cs typeface="ヒラギノ角ゴ Pro W3" charset="0"/>
              </a:rPr>
              <a:t>Low Frustration Tolerance</a:t>
            </a:r>
            <a:r>
              <a:rPr lang="en-GB"/>
              <a:t>                                                 </a:t>
            </a:r>
            <a:r>
              <a:rPr lang="en-GB" sz="1200" b="0" i="0" u="none" strike="noStrike" kern="1200">
                <a:solidFill>
                  <a:schemeClr val="tx1"/>
                </a:solidFill>
                <a:effectLst/>
                <a:latin typeface="+mn-lt"/>
                <a:ea typeface="ヒラギノ角ゴ Pro W3" charset="0"/>
                <a:cs typeface="ヒラギノ角ゴ Pro W3" charset="0"/>
              </a:rPr>
              <a:t> </a:t>
            </a:r>
            <a:r>
              <a:rPr lang="en-GB" sz="1200" b="0" i="1" u="none" strike="noStrike" kern="1200">
                <a:solidFill>
                  <a:schemeClr val="tx1"/>
                </a:solidFill>
                <a:effectLst/>
                <a:latin typeface="+mn-lt"/>
                <a:ea typeface="ヒラギノ角ゴ Pro W3" charset="0"/>
                <a:cs typeface="ヒラギノ角ゴ Pro W3" charset="0"/>
              </a:rPr>
              <a:t>https://www.smartrecovery.org/smart-articles/irrationalities-related-to-low-frustration-tolerance-or-short-range-hedonism</a:t>
            </a:r>
            <a:r>
              <a:rPr lang="en-GB" i="1"/>
              <a:t> </a:t>
            </a:r>
          </a:p>
          <a:p>
            <a:endParaRPr lang="en-GB" i="1"/>
          </a:p>
        </p:txBody>
      </p:sp>
      <p:sp>
        <p:nvSpPr>
          <p:cNvPr id="4" name="Slide Number Placeholder 3"/>
          <p:cNvSpPr>
            <a:spLocks noGrp="1"/>
          </p:cNvSpPr>
          <p:nvPr>
            <p:ph type="sldNum" sz="quarter" idx="5"/>
          </p:nvPr>
        </p:nvSpPr>
        <p:spPr/>
        <p:txBody>
          <a:bodyPr/>
          <a:lstStyle/>
          <a:p>
            <a:pPr>
              <a:defRPr/>
            </a:pPr>
            <a:fld id="{17D9CC63-9B71-4493-89D1-3EE0028F0A90}" type="slidenum">
              <a:rPr lang="en-GB" altLang="en-US" smtClean="0"/>
              <a:pPr>
                <a:defRPr/>
              </a:pPr>
              <a:t>4</a:t>
            </a:fld>
            <a:endParaRPr lang="en-GB" altLang="en-US"/>
          </a:p>
        </p:txBody>
      </p:sp>
    </p:spTree>
    <p:extLst>
      <p:ext uri="{BB962C8B-B14F-4D97-AF65-F5344CB8AC3E}">
        <p14:creationId xmlns:p14="http://schemas.microsoft.com/office/powerpoint/2010/main" val="1846574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b="1" i="0" u="sng" strike="noStrike" kern="1200" err="1">
                <a:solidFill>
                  <a:schemeClr val="tx1"/>
                </a:solidFill>
                <a:effectLst/>
                <a:latin typeface="+mn-lt"/>
                <a:ea typeface="ヒラギノ角ゴ Pro W3" charset="0"/>
                <a:cs typeface="ヒラギノ角ゴ Pro W3" charset="0"/>
              </a:rPr>
              <a:t>Awfulising</a:t>
            </a:r>
            <a:r>
              <a:rPr lang="en-GB"/>
              <a:t> </a:t>
            </a:r>
            <a:r>
              <a:rPr lang="en-GB" sz="1200" b="0" i="0" u="none" strike="noStrike" kern="1200">
                <a:solidFill>
                  <a:schemeClr val="tx1"/>
                </a:solidFill>
                <a:effectLst/>
                <a:latin typeface="+mn-lt"/>
                <a:ea typeface="ヒラギノ角ゴ Pro W3" charset="0"/>
                <a:cs typeface="ヒラギノ角ゴ Pro W3" charset="0"/>
              </a:rPr>
              <a:t> </a:t>
            </a:r>
            <a:r>
              <a:rPr lang="en-GB" sz="1200" b="0" i="1" u="none" strike="noStrike" kern="1200">
                <a:solidFill>
                  <a:schemeClr val="tx1"/>
                </a:solidFill>
                <a:effectLst/>
                <a:latin typeface="+mn-lt"/>
                <a:ea typeface="ヒラギノ角ゴ Pro W3" charset="0"/>
                <a:cs typeface="ヒラギノ角ゴ Pro W3" charset="0"/>
              </a:rPr>
              <a:t>https://www.smartrecovery.org.uk/resources/articles-and-essays/rational-thinking/anti-awfulizing</a:t>
            </a:r>
            <a:r>
              <a:rPr lang="en-GB"/>
              <a:t>                                                  </a:t>
            </a:r>
            <a:r>
              <a:rPr lang="en-GB" sz="1200" b="1" i="0" u="sng" strike="noStrike" kern="1200">
                <a:solidFill>
                  <a:schemeClr val="tx1"/>
                </a:solidFill>
                <a:effectLst/>
                <a:latin typeface="+mn-lt"/>
                <a:ea typeface="ヒラギノ角ゴ Pro W3" charset="0"/>
                <a:cs typeface="ヒラギノ角ゴ Pro W3" charset="0"/>
              </a:rPr>
              <a:t>Low Frustration Tolerance</a:t>
            </a:r>
            <a:r>
              <a:rPr lang="en-GB"/>
              <a:t>                                                 </a:t>
            </a:r>
            <a:r>
              <a:rPr lang="en-GB" sz="1200" b="0" i="0" u="none" strike="noStrike" kern="1200">
                <a:solidFill>
                  <a:schemeClr val="tx1"/>
                </a:solidFill>
                <a:effectLst/>
                <a:latin typeface="+mn-lt"/>
                <a:ea typeface="ヒラギノ角ゴ Pro W3" charset="0"/>
                <a:cs typeface="ヒラギノ角ゴ Pro W3" charset="0"/>
              </a:rPr>
              <a:t> </a:t>
            </a:r>
            <a:r>
              <a:rPr lang="en-GB" sz="1200" b="0" i="1" u="none" strike="noStrike" kern="1200">
                <a:solidFill>
                  <a:schemeClr val="tx1"/>
                </a:solidFill>
                <a:effectLst/>
                <a:latin typeface="+mn-lt"/>
                <a:ea typeface="ヒラギノ角ゴ Pro W3" charset="0"/>
                <a:cs typeface="ヒラギノ角ゴ Pro W3" charset="0"/>
              </a:rPr>
              <a:t>https://www.smartrecovery.org/smart-articles/irrationalities-related-to-low-frustration-tolerance-or-short-range-hedonism</a:t>
            </a:r>
            <a:r>
              <a:rPr lang="en-GB" i="1"/>
              <a:t> </a:t>
            </a:r>
          </a:p>
          <a:p>
            <a:endParaRPr lang="en-GB" i="1"/>
          </a:p>
        </p:txBody>
      </p:sp>
      <p:sp>
        <p:nvSpPr>
          <p:cNvPr id="4" name="Slide Number Placeholder 3"/>
          <p:cNvSpPr>
            <a:spLocks noGrp="1"/>
          </p:cNvSpPr>
          <p:nvPr>
            <p:ph type="sldNum" sz="quarter" idx="5"/>
          </p:nvPr>
        </p:nvSpPr>
        <p:spPr/>
        <p:txBody>
          <a:bodyPr/>
          <a:lstStyle/>
          <a:p>
            <a:pPr>
              <a:defRPr/>
            </a:pPr>
            <a:fld id="{17D9CC63-9B71-4493-89D1-3EE0028F0A90}" type="slidenum">
              <a:rPr lang="en-GB" altLang="en-US" smtClean="0"/>
              <a:pPr>
                <a:defRPr/>
              </a:pPr>
              <a:t>4</a:t>
            </a:fld>
            <a:endParaRPr lang="en-GB" altLang="en-US"/>
          </a:p>
        </p:txBody>
      </p:sp>
    </p:spTree>
    <p:extLst>
      <p:ext uri="{BB962C8B-B14F-4D97-AF65-F5344CB8AC3E}">
        <p14:creationId xmlns:p14="http://schemas.microsoft.com/office/powerpoint/2010/main" val="3726629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b="1" i="0" u="sng" strike="noStrike" kern="1200">
                <a:solidFill>
                  <a:schemeClr val="tx1"/>
                </a:solidFill>
                <a:effectLst/>
                <a:latin typeface="+mn-lt"/>
                <a:ea typeface="ヒラギノ角ゴ Pro W3" charset="0"/>
                <a:cs typeface="ヒラギノ角ゴ Pro W3" charset="0"/>
              </a:rPr>
              <a:t>Three Questions to decide if belief is rational or not</a:t>
            </a:r>
            <a:r>
              <a:rPr lang="en-GB"/>
              <a:t> </a:t>
            </a:r>
            <a:r>
              <a:rPr lang="en-GB" sz="1200" b="0" i="0" u="none" strike="noStrike" kern="1200">
                <a:solidFill>
                  <a:schemeClr val="tx1"/>
                </a:solidFill>
                <a:effectLst/>
                <a:latin typeface="+mn-lt"/>
                <a:ea typeface="ヒラギノ角ゴ Pro W3" charset="0"/>
                <a:cs typeface="ヒラギノ角ゴ Pro W3" charset="0"/>
              </a:rPr>
              <a:t> http://www.smartrecovery.org/resources/library/Tools_and_Homework/Other_Homework/three_questions.htm                                                               </a:t>
            </a:r>
            <a:r>
              <a:rPr lang="en-GB"/>
              <a:t>Irrational Beliefs        </a:t>
            </a:r>
            <a:r>
              <a:rPr lang="en-GB" i="1"/>
              <a:t>https://smartrecovery.org.uk/articles-essays/rational-thinking/ </a:t>
            </a:r>
            <a:endParaRPr lang="en-GB"/>
          </a:p>
        </p:txBody>
      </p:sp>
      <p:sp>
        <p:nvSpPr>
          <p:cNvPr id="4" name="Slide Number Placeholder 3"/>
          <p:cNvSpPr>
            <a:spLocks noGrp="1"/>
          </p:cNvSpPr>
          <p:nvPr>
            <p:ph type="sldNum" sz="quarter" idx="5"/>
          </p:nvPr>
        </p:nvSpPr>
        <p:spPr/>
        <p:txBody>
          <a:bodyPr/>
          <a:lstStyle/>
          <a:p>
            <a:pPr>
              <a:defRPr/>
            </a:pPr>
            <a:fld id="{17D9CC63-9B71-4493-89D1-3EE0028F0A90}" type="slidenum">
              <a:rPr lang="en-GB" altLang="en-US" smtClean="0"/>
              <a:pPr>
                <a:defRPr/>
              </a:pPr>
              <a:t>6</a:t>
            </a:fld>
            <a:endParaRPr lang="en-GB" altLang="en-US"/>
          </a:p>
        </p:txBody>
      </p:sp>
    </p:spTree>
    <p:extLst>
      <p:ext uri="{BB962C8B-B14F-4D97-AF65-F5344CB8AC3E}">
        <p14:creationId xmlns:p14="http://schemas.microsoft.com/office/powerpoint/2010/main" val="3063601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 descr="Logotype Master-white.png">
            <a:extLst>
              <a:ext uri="{FF2B5EF4-FFF2-40B4-BE49-F238E27FC236}">
                <a16:creationId xmlns:a16="http://schemas.microsoft.com/office/drawing/2014/main" id="{B25986A8-4DBB-40C4-AE31-D8F3D1E7EA6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202267" y="765175"/>
            <a:ext cx="7713133"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026551" y="3429001"/>
            <a:ext cx="10363200" cy="1181993"/>
          </a:xfrm>
        </p:spPr>
        <p:txBody>
          <a:bodyPr/>
          <a:lstStyle>
            <a:lvl1pPr algn="l">
              <a:defRPr sz="4000" b="1">
                <a:solidFill>
                  <a:srgbClr val="EC9039"/>
                </a:solidFill>
                <a:latin typeface="+mj-lt"/>
              </a:defRPr>
            </a:lvl1pPr>
          </a:lstStyle>
          <a:p>
            <a:r>
              <a:rPr lang="en-US"/>
              <a:t>Click to edit Master title style</a:t>
            </a:r>
          </a:p>
        </p:txBody>
      </p:sp>
      <p:sp>
        <p:nvSpPr>
          <p:cNvPr id="3" name="Subtitle 2"/>
          <p:cNvSpPr>
            <a:spLocks noGrp="1"/>
          </p:cNvSpPr>
          <p:nvPr>
            <p:ph type="subTitle" idx="1"/>
          </p:nvPr>
        </p:nvSpPr>
        <p:spPr>
          <a:xfrm>
            <a:off x="1065929" y="4652964"/>
            <a:ext cx="10310657" cy="1296317"/>
          </a:xfrm>
        </p:spPr>
        <p:txBody>
          <a:bodyPr/>
          <a:lstStyle>
            <a:lvl1pPr marL="0" indent="0" algn="l">
              <a:buNone/>
              <a:defRPr>
                <a:solidFill>
                  <a:schemeClr val="tx1">
                    <a:tint val="75000"/>
                  </a:schemeClr>
                </a:solidFill>
                <a:latin typeface="Gill Sans CE Roman"/>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Date Placeholder 3">
            <a:extLst>
              <a:ext uri="{FF2B5EF4-FFF2-40B4-BE49-F238E27FC236}">
                <a16:creationId xmlns:a16="http://schemas.microsoft.com/office/drawing/2014/main" id="{1DEB8EFF-2A18-433E-9F04-212BAC54A2C9}"/>
              </a:ext>
            </a:extLst>
          </p:cNvPr>
          <p:cNvSpPr>
            <a:spLocks noGrp="1"/>
          </p:cNvSpPr>
          <p:nvPr>
            <p:ph type="dt" sz="half" idx="10"/>
          </p:nvPr>
        </p:nvSpPr>
        <p:spPr/>
        <p:txBody>
          <a:bodyPr/>
          <a:lstStyle>
            <a:lvl1pPr>
              <a:defRPr/>
            </a:lvl1pPr>
          </a:lstStyle>
          <a:p>
            <a:pPr>
              <a:defRPr/>
            </a:pPr>
            <a:fld id="{95B25FAC-1A0F-472E-A76C-0FEED2DAA8EB}" type="datetimeFigureOut">
              <a:rPr lang="en-US"/>
              <a:pPr>
                <a:defRPr/>
              </a:pPr>
              <a:t>4/3/2023</a:t>
            </a:fld>
            <a:endParaRPr lang="en-GB"/>
          </a:p>
        </p:txBody>
      </p:sp>
      <p:sp>
        <p:nvSpPr>
          <p:cNvPr id="6" name="Footer Placeholder 4">
            <a:extLst>
              <a:ext uri="{FF2B5EF4-FFF2-40B4-BE49-F238E27FC236}">
                <a16:creationId xmlns:a16="http://schemas.microsoft.com/office/drawing/2014/main" id="{88CF02E6-1E24-41DD-BAB7-240C43394C33}"/>
              </a:ext>
            </a:extLst>
          </p:cNvPr>
          <p:cNvSpPr>
            <a:spLocks noGrp="1"/>
          </p:cNvSpPr>
          <p:nvPr>
            <p:ph type="ftr" sz="quarter" idx="11"/>
          </p:nvPr>
        </p:nvSpPr>
        <p:spPr/>
        <p:txBody>
          <a:bodyPr/>
          <a:lstStyle>
            <a:lvl1pPr>
              <a:defRPr/>
            </a:lvl1pPr>
          </a:lstStyle>
          <a:p>
            <a:pPr>
              <a:defRPr/>
            </a:pPr>
            <a:endParaRPr lang="en-GB"/>
          </a:p>
        </p:txBody>
      </p:sp>
      <p:pic>
        <p:nvPicPr>
          <p:cNvPr id="9" name="Picture 8" descr="Text, logo&#10;&#10;Description automatically generated">
            <a:extLst>
              <a:ext uri="{FF2B5EF4-FFF2-40B4-BE49-F238E27FC236}">
                <a16:creationId xmlns:a16="http://schemas.microsoft.com/office/drawing/2014/main" id="{360410B7-A49A-426E-A17F-1F4891E1D8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737601" y="6092826"/>
            <a:ext cx="2713812" cy="663755"/>
          </a:xfrm>
          <a:prstGeom prst="rect">
            <a:avLst/>
          </a:prstGeom>
        </p:spPr>
      </p:pic>
    </p:spTree>
    <p:extLst>
      <p:ext uri="{BB962C8B-B14F-4D97-AF65-F5344CB8AC3E}">
        <p14:creationId xmlns:p14="http://schemas.microsoft.com/office/powerpoint/2010/main" val="678968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45510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54F3A4-18A2-448B-94BB-16363BA43C4E}"/>
              </a:ext>
            </a:extLst>
          </p:cNvPr>
          <p:cNvSpPr>
            <a:spLocks noGrp="1"/>
          </p:cNvSpPr>
          <p:nvPr>
            <p:ph type="dt" sz="half" idx="10"/>
          </p:nvPr>
        </p:nvSpPr>
        <p:spPr/>
        <p:txBody>
          <a:bodyPr/>
          <a:lstStyle>
            <a:lvl1pPr>
              <a:defRPr/>
            </a:lvl1pPr>
          </a:lstStyle>
          <a:p>
            <a:pPr>
              <a:defRPr/>
            </a:pPr>
            <a:fld id="{488D161F-88E9-48D2-89DA-7C7F187578A9}" type="datetimeFigureOut">
              <a:rPr lang="en-US"/>
              <a:pPr>
                <a:defRPr/>
              </a:pPr>
              <a:t>4/3/2023</a:t>
            </a:fld>
            <a:endParaRPr lang="en-GB"/>
          </a:p>
        </p:txBody>
      </p:sp>
      <p:sp>
        <p:nvSpPr>
          <p:cNvPr id="5" name="Footer Placeholder 4">
            <a:extLst>
              <a:ext uri="{FF2B5EF4-FFF2-40B4-BE49-F238E27FC236}">
                <a16:creationId xmlns:a16="http://schemas.microsoft.com/office/drawing/2014/main" id="{06584BFA-237A-4108-B41C-8285353232EE}"/>
              </a:ext>
            </a:extLst>
          </p:cNvPr>
          <p:cNvSpPr>
            <a:spLocks noGrp="1"/>
          </p:cNvSpPr>
          <p:nvPr>
            <p:ph type="ftr" sz="quarter" idx="11"/>
          </p:nvPr>
        </p:nvSpPr>
        <p:spPr/>
        <p:txBody>
          <a:bodyPr/>
          <a:lstStyle>
            <a:lvl1pPr>
              <a:defRPr/>
            </a:lvl1pPr>
          </a:lstStyle>
          <a:p>
            <a:pPr>
              <a:defRPr/>
            </a:pPr>
            <a:endParaRPr lang="en-GB"/>
          </a:p>
        </p:txBody>
      </p:sp>
    </p:spTree>
    <p:extLst>
      <p:ext uri="{BB962C8B-B14F-4D97-AF65-F5344CB8AC3E}">
        <p14:creationId xmlns:p14="http://schemas.microsoft.com/office/powerpoint/2010/main" val="33109190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96DF7A2-B6B4-41EC-A151-54ADA64418E9}"/>
              </a:ext>
            </a:extLst>
          </p:cNvPr>
          <p:cNvSpPr>
            <a:spLocks noGrp="1"/>
          </p:cNvSpPr>
          <p:nvPr>
            <p:ph type="dt" sz="half" idx="10"/>
          </p:nvPr>
        </p:nvSpPr>
        <p:spPr/>
        <p:txBody>
          <a:bodyPr/>
          <a:lstStyle>
            <a:lvl1pPr>
              <a:defRPr/>
            </a:lvl1pPr>
          </a:lstStyle>
          <a:p>
            <a:pPr>
              <a:defRPr/>
            </a:pPr>
            <a:fld id="{B9722EC3-EC35-4176-BA5C-03EEB216B454}" type="datetimeFigureOut">
              <a:rPr lang="en-US"/>
              <a:pPr>
                <a:defRPr/>
              </a:pPr>
              <a:t>4/3/2023</a:t>
            </a:fld>
            <a:endParaRPr lang="en-GB"/>
          </a:p>
        </p:txBody>
      </p:sp>
    </p:spTree>
    <p:extLst>
      <p:ext uri="{BB962C8B-B14F-4D97-AF65-F5344CB8AC3E}">
        <p14:creationId xmlns:p14="http://schemas.microsoft.com/office/powerpoint/2010/main" val="16173330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407937D9-CEE0-411B-B466-6C77263FA393}"/>
              </a:ext>
            </a:extLst>
          </p:cNvPr>
          <p:cNvSpPr>
            <a:spLocks noGrp="1"/>
          </p:cNvSpPr>
          <p:nvPr>
            <p:ph type="dt" sz="half" idx="10"/>
          </p:nvPr>
        </p:nvSpPr>
        <p:spPr/>
        <p:txBody>
          <a:bodyPr/>
          <a:lstStyle>
            <a:lvl1pPr>
              <a:defRPr/>
            </a:lvl1pPr>
          </a:lstStyle>
          <a:p>
            <a:pPr>
              <a:defRPr/>
            </a:pPr>
            <a:fld id="{99AA3D64-8F7B-48C1-B6CC-39AFB665D077}" type="datetimeFigureOut">
              <a:rPr lang="en-US"/>
              <a:pPr>
                <a:defRPr/>
              </a:pPr>
              <a:t>4/3/2023</a:t>
            </a:fld>
            <a:endParaRPr lang="en-GB"/>
          </a:p>
        </p:txBody>
      </p:sp>
    </p:spTree>
    <p:extLst>
      <p:ext uri="{BB962C8B-B14F-4D97-AF65-F5344CB8AC3E}">
        <p14:creationId xmlns:p14="http://schemas.microsoft.com/office/powerpoint/2010/main" val="11995435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7BB72D4-8922-4251-BAE8-EE7B01A0E3BE}"/>
              </a:ext>
            </a:extLst>
          </p:cNvPr>
          <p:cNvSpPr>
            <a:spLocks noGrp="1"/>
          </p:cNvSpPr>
          <p:nvPr>
            <p:ph type="dt" sz="half" idx="10"/>
          </p:nvPr>
        </p:nvSpPr>
        <p:spPr/>
        <p:txBody>
          <a:bodyPr/>
          <a:lstStyle>
            <a:lvl1pPr>
              <a:defRPr/>
            </a:lvl1pPr>
          </a:lstStyle>
          <a:p>
            <a:pPr>
              <a:defRPr/>
            </a:pPr>
            <a:fld id="{6A30B2A7-FB04-4483-8E61-AE59EF5D3F12}" type="datetimeFigureOut">
              <a:rPr lang="en-US"/>
              <a:pPr>
                <a:defRPr/>
              </a:pPr>
              <a:t>4/3/2023</a:t>
            </a:fld>
            <a:endParaRPr lang="en-GB"/>
          </a:p>
        </p:txBody>
      </p:sp>
      <p:sp>
        <p:nvSpPr>
          <p:cNvPr id="4" name="Footer Placeholder 4">
            <a:extLst>
              <a:ext uri="{FF2B5EF4-FFF2-40B4-BE49-F238E27FC236}">
                <a16:creationId xmlns:a16="http://schemas.microsoft.com/office/drawing/2014/main" id="{7E309BAF-539D-49AD-9926-E122CB478E68}"/>
              </a:ext>
            </a:extLst>
          </p:cNvPr>
          <p:cNvSpPr>
            <a:spLocks noGrp="1"/>
          </p:cNvSpPr>
          <p:nvPr>
            <p:ph type="ftr" sz="quarter" idx="11"/>
          </p:nvPr>
        </p:nvSpPr>
        <p:spPr/>
        <p:txBody>
          <a:bodyPr/>
          <a:lstStyle>
            <a:lvl1pPr>
              <a:defRPr/>
            </a:lvl1pPr>
          </a:lstStyle>
          <a:p>
            <a:pPr>
              <a:defRPr/>
            </a:pPr>
            <a:endParaRPr lang="en-GB"/>
          </a:p>
        </p:txBody>
      </p:sp>
    </p:spTree>
    <p:extLst>
      <p:ext uri="{BB962C8B-B14F-4D97-AF65-F5344CB8AC3E}">
        <p14:creationId xmlns:p14="http://schemas.microsoft.com/office/powerpoint/2010/main" val="5532233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B3C52ED-F9E1-404E-ADA2-CCD4F6E67AE3}"/>
              </a:ext>
            </a:extLst>
          </p:cNvPr>
          <p:cNvSpPr>
            <a:spLocks noGrp="1"/>
          </p:cNvSpPr>
          <p:nvPr>
            <p:ph type="dt" sz="half" idx="10"/>
          </p:nvPr>
        </p:nvSpPr>
        <p:spPr/>
        <p:txBody>
          <a:bodyPr/>
          <a:lstStyle>
            <a:lvl1pPr>
              <a:defRPr/>
            </a:lvl1pPr>
          </a:lstStyle>
          <a:p>
            <a:pPr>
              <a:defRPr/>
            </a:pPr>
            <a:fld id="{6C0605F2-0A8A-4E17-AE6A-84FDF9C8FBB9}" type="datetimeFigureOut">
              <a:rPr lang="en-US"/>
              <a:pPr>
                <a:defRPr/>
              </a:pPr>
              <a:t>4/3/2023</a:t>
            </a:fld>
            <a:endParaRPr lang="en-GB"/>
          </a:p>
        </p:txBody>
      </p:sp>
      <p:sp>
        <p:nvSpPr>
          <p:cNvPr id="3" name="Footer Placeholder 4">
            <a:extLst>
              <a:ext uri="{FF2B5EF4-FFF2-40B4-BE49-F238E27FC236}">
                <a16:creationId xmlns:a16="http://schemas.microsoft.com/office/drawing/2014/main" id="{08D54F23-32FC-4DB1-8ECC-6EFB9678DA68}"/>
              </a:ext>
            </a:extLst>
          </p:cNvPr>
          <p:cNvSpPr>
            <a:spLocks noGrp="1"/>
          </p:cNvSpPr>
          <p:nvPr>
            <p:ph type="ftr" sz="quarter" idx="11"/>
          </p:nvPr>
        </p:nvSpPr>
        <p:spPr/>
        <p:txBody>
          <a:bodyPr/>
          <a:lstStyle>
            <a:lvl1pPr>
              <a:defRPr/>
            </a:lvl1pPr>
          </a:lstStyle>
          <a:p>
            <a:pPr>
              <a:defRPr/>
            </a:pPr>
            <a:endParaRPr lang="en-GB"/>
          </a:p>
        </p:txBody>
      </p:sp>
    </p:spTree>
    <p:extLst>
      <p:ext uri="{BB962C8B-B14F-4D97-AF65-F5344CB8AC3E}">
        <p14:creationId xmlns:p14="http://schemas.microsoft.com/office/powerpoint/2010/main" val="25977921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C8A987B-189C-4A47-9F3B-C4926D5A5D51}"/>
              </a:ext>
            </a:extLst>
          </p:cNvPr>
          <p:cNvSpPr>
            <a:spLocks noGrp="1"/>
          </p:cNvSpPr>
          <p:nvPr>
            <p:ph type="dt" sz="half" idx="10"/>
          </p:nvPr>
        </p:nvSpPr>
        <p:spPr/>
        <p:txBody>
          <a:bodyPr/>
          <a:lstStyle>
            <a:lvl1pPr>
              <a:defRPr/>
            </a:lvl1pPr>
          </a:lstStyle>
          <a:p>
            <a:pPr>
              <a:defRPr/>
            </a:pPr>
            <a:fld id="{38E78182-F731-456E-9511-FA4956286603}" type="datetimeFigureOut">
              <a:rPr lang="en-US"/>
              <a:pPr>
                <a:defRPr/>
              </a:pPr>
              <a:t>4/3/2023</a:t>
            </a:fld>
            <a:endParaRPr lang="en-GB"/>
          </a:p>
        </p:txBody>
      </p:sp>
      <p:sp>
        <p:nvSpPr>
          <p:cNvPr id="6" name="Footer Placeholder 4">
            <a:extLst>
              <a:ext uri="{FF2B5EF4-FFF2-40B4-BE49-F238E27FC236}">
                <a16:creationId xmlns:a16="http://schemas.microsoft.com/office/drawing/2014/main" id="{239D3208-8128-43D5-A4AF-9B8D5907D8C5}"/>
              </a:ext>
            </a:extLst>
          </p:cNvPr>
          <p:cNvSpPr>
            <a:spLocks noGrp="1"/>
          </p:cNvSpPr>
          <p:nvPr>
            <p:ph type="ftr" sz="quarter" idx="11"/>
          </p:nvPr>
        </p:nvSpPr>
        <p:spPr/>
        <p:txBody>
          <a:bodyPr/>
          <a:lstStyle>
            <a:lvl1pPr>
              <a:defRPr/>
            </a:lvl1pPr>
          </a:lstStyle>
          <a:p>
            <a:pPr>
              <a:defRPr/>
            </a:pPr>
            <a:endParaRPr lang="en-GB"/>
          </a:p>
        </p:txBody>
      </p:sp>
    </p:spTree>
    <p:extLst>
      <p:ext uri="{BB962C8B-B14F-4D97-AF65-F5344CB8AC3E}">
        <p14:creationId xmlns:p14="http://schemas.microsoft.com/office/powerpoint/2010/main" val="2161712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CC6BA3B-8FFE-49F1-BB61-5FBC1D189502}"/>
              </a:ext>
            </a:extLst>
          </p:cNvPr>
          <p:cNvSpPr>
            <a:spLocks noGrp="1"/>
          </p:cNvSpPr>
          <p:nvPr>
            <p:ph type="dt" sz="half" idx="10"/>
          </p:nvPr>
        </p:nvSpPr>
        <p:spPr/>
        <p:txBody>
          <a:bodyPr/>
          <a:lstStyle>
            <a:lvl1pPr>
              <a:defRPr/>
            </a:lvl1pPr>
          </a:lstStyle>
          <a:p>
            <a:pPr>
              <a:defRPr/>
            </a:pPr>
            <a:fld id="{BD09D60D-A753-49CA-9A80-03541C521C6C}" type="datetimeFigureOut">
              <a:rPr lang="en-US"/>
              <a:pPr>
                <a:defRPr/>
              </a:pPr>
              <a:t>4/3/2023</a:t>
            </a:fld>
            <a:endParaRPr lang="en-GB"/>
          </a:p>
        </p:txBody>
      </p:sp>
      <p:sp>
        <p:nvSpPr>
          <p:cNvPr id="6" name="Footer Placeholder 4">
            <a:extLst>
              <a:ext uri="{FF2B5EF4-FFF2-40B4-BE49-F238E27FC236}">
                <a16:creationId xmlns:a16="http://schemas.microsoft.com/office/drawing/2014/main" id="{C89D81D2-61D0-42FC-A5E1-CD509D3AB172}"/>
              </a:ext>
            </a:extLst>
          </p:cNvPr>
          <p:cNvSpPr>
            <a:spLocks noGrp="1"/>
          </p:cNvSpPr>
          <p:nvPr>
            <p:ph type="ftr" sz="quarter" idx="11"/>
          </p:nvPr>
        </p:nvSpPr>
        <p:spPr/>
        <p:txBody>
          <a:bodyPr/>
          <a:lstStyle>
            <a:lvl1pPr>
              <a:defRPr/>
            </a:lvl1pPr>
          </a:lstStyle>
          <a:p>
            <a:pPr>
              <a:defRPr/>
            </a:pPr>
            <a:endParaRPr lang="en-GB"/>
          </a:p>
        </p:txBody>
      </p:sp>
    </p:spTree>
    <p:extLst>
      <p:ext uri="{BB962C8B-B14F-4D97-AF65-F5344CB8AC3E}">
        <p14:creationId xmlns:p14="http://schemas.microsoft.com/office/powerpoint/2010/main" val="41676609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4F9003-1523-47FF-9536-1D7AB054C23C}"/>
              </a:ext>
            </a:extLst>
          </p:cNvPr>
          <p:cNvSpPr>
            <a:spLocks noGrp="1"/>
          </p:cNvSpPr>
          <p:nvPr>
            <p:ph type="dt" sz="half" idx="10"/>
          </p:nvPr>
        </p:nvSpPr>
        <p:spPr/>
        <p:txBody>
          <a:bodyPr/>
          <a:lstStyle>
            <a:lvl1pPr>
              <a:defRPr/>
            </a:lvl1pPr>
          </a:lstStyle>
          <a:p>
            <a:pPr>
              <a:defRPr/>
            </a:pPr>
            <a:fld id="{E8099790-641B-4350-9823-A6AE592E7408}" type="datetimeFigureOut">
              <a:rPr lang="en-US"/>
              <a:pPr>
                <a:defRPr/>
              </a:pPr>
              <a:t>4/3/2023</a:t>
            </a:fld>
            <a:endParaRPr lang="en-GB"/>
          </a:p>
        </p:txBody>
      </p:sp>
      <p:sp>
        <p:nvSpPr>
          <p:cNvPr id="5" name="Footer Placeholder 4">
            <a:extLst>
              <a:ext uri="{FF2B5EF4-FFF2-40B4-BE49-F238E27FC236}">
                <a16:creationId xmlns:a16="http://schemas.microsoft.com/office/drawing/2014/main" id="{B98A470A-0E30-4066-8099-3E1030F3A51B}"/>
              </a:ext>
            </a:extLst>
          </p:cNvPr>
          <p:cNvSpPr>
            <a:spLocks noGrp="1"/>
          </p:cNvSpPr>
          <p:nvPr>
            <p:ph type="ftr" sz="quarter" idx="11"/>
          </p:nvPr>
        </p:nvSpPr>
        <p:spPr/>
        <p:txBody>
          <a:bodyPr/>
          <a:lstStyle>
            <a:lvl1pPr>
              <a:defRPr/>
            </a:lvl1pPr>
          </a:lstStyle>
          <a:p>
            <a:pPr>
              <a:defRPr/>
            </a:pPr>
            <a:endParaRPr lang="en-GB"/>
          </a:p>
        </p:txBody>
      </p:sp>
    </p:spTree>
    <p:extLst>
      <p:ext uri="{BB962C8B-B14F-4D97-AF65-F5344CB8AC3E}">
        <p14:creationId xmlns:p14="http://schemas.microsoft.com/office/powerpoint/2010/main" val="25585137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20250B-9098-483C-91DB-D554D5D346B3}"/>
              </a:ext>
            </a:extLst>
          </p:cNvPr>
          <p:cNvSpPr>
            <a:spLocks noGrp="1"/>
          </p:cNvSpPr>
          <p:nvPr>
            <p:ph type="dt" sz="half" idx="10"/>
          </p:nvPr>
        </p:nvSpPr>
        <p:spPr/>
        <p:txBody>
          <a:bodyPr/>
          <a:lstStyle>
            <a:lvl1pPr>
              <a:defRPr/>
            </a:lvl1pPr>
          </a:lstStyle>
          <a:p>
            <a:pPr>
              <a:defRPr/>
            </a:pPr>
            <a:fld id="{640A62AA-4EA5-43C3-BEDD-3A04C8170598}" type="datetimeFigureOut">
              <a:rPr lang="en-US"/>
              <a:pPr>
                <a:defRPr/>
              </a:pPr>
              <a:t>4/3/2023</a:t>
            </a:fld>
            <a:endParaRPr lang="en-GB"/>
          </a:p>
        </p:txBody>
      </p:sp>
      <p:sp>
        <p:nvSpPr>
          <p:cNvPr id="5" name="Footer Placeholder 4">
            <a:extLst>
              <a:ext uri="{FF2B5EF4-FFF2-40B4-BE49-F238E27FC236}">
                <a16:creationId xmlns:a16="http://schemas.microsoft.com/office/drawing/2014/main" id="{56C71779-2A45-4C1E-B30A-8FD903FF7E81}"/>
              </a:ext>
            </a:extLst>
          </p:cNvPr>
          <p:cNvSpPr>
            <a:spLocks noGrp="1"/>
          </p:cNvSpPr>
          <p:nvPr>
            <p:ph type="ftr" sz="quarter" idx="11"/>
          </p:nvPr>
        </p:nvSpPr>
        <p:spPr/>
        <p:txBody>
          <a:bodyPr/>
          <a:lstStyle>
            <a:lvl1pPr>
              <a:defRPr/>
            </a:lvl1pPr>
          </a:lstStyle>
          <a:p>
            <a:pPr>
              <a:defRPr/>
            </a:pPr>
            <a:endParaRPr lang="en-GB"/>
          </a:p>
        </p:txBody>
      </p:sp>
    </p:spTree>
    <p:extLst>
      <p:ext uri="{BB962C8B-B14F-4D97-AF65-F5344CB8AC3E}">
        <p14:creationId xmlns:p14="http://schemas.microsoft.com/office/powerpoint/2010/main" val="1086218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4/3/2023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4/3/2023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4/3/2023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4/3/2023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74375AA-5E1E-4780-A6B7-26492CB630EE}"/>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9F037801-B26F-4557-A0D7-F540870D63FF}"/>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175EED1-F88E-486D-9EC3-E3B5851900FA}"/>
              </a:ext>
            </a:extLst>
          </p:cNvPr>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FFFFFF"/>
                </a:solidFill>
                <a:ea typeface="ヒラギノ角ゴ Pro W3" pitchFamily="124" charset="-128"/>
                <a:cs typeface="Arial" pitchFamily="34" charset="0"/>
              </a:defRPr>
            </a:lvl1pPr>
          </a:lstStyle>
          <a:p>
            <a:pPr>
              <a:defRPr/>
            </a:pPr>
            <a:fld id="{BDF61F69-A483-45BC-B509-D5C78CC8C324}" type="datetimeFigureOut">
              <a:rPr lang="en-US"/>
              <a:pPr>
                <a:defRPr/>
              </a:pPr>
              <a:t>4/3/2023</a:t>
            </a:fld>
            <a:endParaRPr lang="en-GB"/>
          </a:p>
        </p:txBody>
      </p:sp>
      <p:sp>
        <p:nvSpPr>
          <p:cNvPr id="5" name="Footer Placeholder 4">
            <a:extLst>
              <a:ext uri="{FF2B5EF4-FFF2-40B4-BE49-F238E27FC236}">
                <a16:creationId xmlns:a16="http://schemas.microsoft.com/office/drawing/2014/main" id="{11106EC2-0AEA-4151-8017-7A6322BD6B3F}"/>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ea typeface="ヒラギノ角ゴ Pro W3" charset="0"/>
                <a:cs typeface="Arial" charset="0"/>
              </a:defRPr>
            </a:lvl1pPr>
          </a:lstStyle>
          <a:p>
            <a:pPr>
              <a:defRPr/>
            </a:pPr>
            <a:endParaRPr lang="en-GB"/>
          </a:p>
        </p:txBody>
      </p:sp>
      <p:pic>
        <p:nvPicPr>
          <p:cNvPr id="6" name="Picture 5" descr="Text, logo&#10;&#10;Description automatically generated">
            <a:extLst>
              <a:ext uri="{FF2B5EF4-FFF2-40B4-BE49-F238E27FC236}">
                <a16:creationId xmlns:a16="http://schemas.microsoft.com/office/drawing/2014/main" id="{00C142F9-9470-4BF4-9E25-F3D294BF261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344139" y="5957081"/>
            <a:ext cx="4847861" cy="908721"/>
          </a:xfrm>
          <a:prstGeom prst="rect">
            <a:avLst/>
          </a:prstGeom>
        </p:spPr>
      </p:pic>
    </p:spTree>
  </p:cSld>
  <p:clrMap bg1="dk1" tx1="lt1" bg2="dk2" tx2="lt2" accent1="accent1" accent2="accent2" accent3="accent3" accent4="accent4" accent5="accent5" accent6="accent6" hlink="hlink" folHlink="folHlink"/>
  <p:sldLayoutIdLst>
    <p:sldLayoutId id="2147483859"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Lst>
  <p:txStyles>
    <p:titleStyle>
      <a:lvl1pPr algn="l" defTabSz="457200" rtl="0" eaLnBrk="0" fontAlgn="base" hangingPunct="0">
        <a:spcBef>
          <a:spcPct val="0"/>
        </a:spcBef>
        <a:spcAft>
          <a:spcPct val="0"/>
        </a:spcAft>
        <a:defRPr sz="4400" b="1" kern="1200">
          <a:solidFill>
            <a:srgbClr val="EC9039"/>
          </a:solidFill>
          <a:latin typeface="+mj-lt"/>
          <a:ea typeface="ヒラギノ角ゴ Pro W3" charset="0"/>
          <a:cs typeface="Gill Sans" pitchFamily="2" charset="0"/>
        </a:defRPr>
      </a:lvl1pPr>
      <a:lvl2pPr algn="l" defTabSz="457200" rtl="0" eaLnBrk="0" fontAlgn="base" hangingPunct="0">
        <a:spcBef>
          <a:spcPct val="0"/>
        </a:spcBef>
        <a:spcAft>
          <a:spcPct val="0"/>
        </a:spcAft>
        <a:defRPr sz="4400" b="1">
          <a:solidFill>
            <a:srgbClr val="EC9039"/>
          </a:solidFill>
          <a:latin typeface="Gill Sans MT" charset="0"/>
          <a:ea typeface="ヒラギノ角ゴ Pro W3" charset="0"/>
          <a:cs typeface="Gill Sans"/>
        </a:defRPr>
      </a:lvl2pPr>
      <a:lvl3pPr algn="l" defTabSz="457200" rtl="0" eaLnBrk="0" fontAlgn="base" hangingPunct="0">
        <a:spcBef>
          <a:spcPct val="0"/>
        </a:spcBef>
        <a:spcAft>
          <a:spcPct val="0"/>
        </a:spcAft>
        <a:defRPr sz="4400" b="1">
          <a:solidFill>
            <a:srgbClr val="EC9039"/>
          </a:solidFill>
          <a:latin typeface="Gill Sans MT" charset="0"/>
          <a:ea typeface="ヒラギノ角ゴ Pro W3" charset="0"/>
          <a:cs typeface="Gill Sans"/>
        </a:defRPr>
      </a:lvl3pPr>
      <a:lvl4pPr algn="l" defTabSz="457200" rtl="0" eaLnBrk="0" fontAlgn="base" hangingPunct="0">
        <a:spcBef>
          <a:spcPct val="0"/>
        </a:spcBef>
        <a:spcAft>
          <a:spcPct val="0"/>
        </a:spcAft>
        <a:defRPr sz="4400" b="1">
          <a:solidFill>
            <a:srgbClr val="EC9039"/>
          </a:solidFill>
          <a:latin typeface="Gill Sans MT" charset="0"/>
          <a:ea typeface="ヒラギノ角ゴ Pro W3" charset="0"/>
          <a:cs typeface="Gill Sans"/>
        </a:defRPr>
      </a:lvl4pPr>
      <a:lvl5pPr algn="l" defTabSz="457200" rtl="0" eaLnBrk="0" fontAlgn="base" hangingPunct="0">
        <a:spcBef>
          <a:spcPct val="0"/>
        </a:spcBef>
        <a:spcAft>
          <a:spcPct val="0"/>
        </a:spcAft>
        <a:defRPr sz="4400" b="1">
          <a:solidFill>
            <a:srgbClr val="EC9039"/>
          </a:solidFill>
          <a:latin typeface="Gill Sans MT" charset="0"/>
          <a:ea typeface="ヒラギノ角ゴ Pro W3" charset="0"/>
          <a:cs typeface="Gill Sans"/>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ct val="20000"/>
        </a:spcBef>
        <a:spcAft>
          <a:spcPct val="0"/>
        </a:spcAft>
        <a:buSzPct val="83000"/>
        <a:buBlip>
          <a:blip r:embed="rId14"/>
        </a:buBlip>
        <a:defRPr sz="3200" kern="1200">
          <a:solidFill>
            <a:schemeClr val="tx1"/>
          </a:solidFill>
          <a:latin typeface="+mn-lt"/>
          <a:ea typeface="ヒラギノ角ゴ Pro W3" charset="0"/>
          <a:cs typeface="Gill Sans CE Roman"/>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ヒラギノ角ゴ Pro W3" charset="0"/>
          <a:cs typeface="ヒラギノ角ゴ Pro W3"/>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charset="0"/>
          <a:cs typeface="ヒラギノ角ゴ Pro W3"/>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0"/>
          <a:cs typeface="ヒラギノ角ゴ Pro W3"/>
        </a:defRPr>
      </a:lvl4pPr>
      <a:lvl5pPr marL="2057400" indent="-228600" algn="l" defTabSz="457200"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ヒラギノ角ゴ Pro W3" charset="0"/>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78F74C63-8E0D-4107-84F8-7C271B8F49D4}"/>
              </a:ext>
            </a:extLst>
          </p:cNvPr>
          <p:cNvSpPr>
            <a:spLocks noGrp="1"/>
          </p:cNvSpPr>
          <p:nvPr>
            <p:ph type="title" idx="4294967295"/>
          </p:nvPr>
        </p:nvSpPr>
        <p:spPr>
          <a:xfrm>
            <a:off x="1524000" y="188914"/>
            <a:ext cx="9144000" cy="922337"/>
          </a:xfrm>
        </p:spPr>
        <p:txBody>
          <a:bodyPr/>
          <a:lstStyle/>
          <a:p>
            <a:pPr algn="ctr" eaLnBrk="1" hangingPunct="1"/>
            <a:r>
              <a:rPr lang="en-GB" altLang="en-US">
                <a:latin typeface="Arial" panose="020B0604020202020204" pitchFamily="34" charset="0"/>
                <a:ea typeface="ヒラギノ角ゴ Pro W3"/>
                <a:cs typeface="Arial" panose="020B0604020202020204" pitchFamily="34" charset="0"/>
              </a:rPr>
              <a:t>DIBS - Disputing Irrational Beliefs (1)</a:t>
            </a:r>
          </a:p>
        </p:txBody>
      </p:sp>
      <p:sp>
        <p:nvSpPr>
          <p:cNvPr id="30723" name="Content Placeholder 2">
            <a:extLst>
              <a:ext uri="{FF2B5EF4-FFF2-40B4-BE49-F238E27FC236}">
                <a16:creationId xmlns:a16="http://schemas.microsoft.com/office/drawing/2014/main" id="{1633C3DE-6971-4D2A-B2E6-F65301E446DC}"/>
              </a:ext>
            </a:extLst>
          </p:cNvPr>
          <p:cNvSpPr>
            <a:spLocks noGrp="1"/>
          </p:cNvSpPr>
          <p:nvPr>
            <p:ph idx="4294967295"/>
          </p:nvPr>
        </p:nvSpPr>
        <p:spPr>
          <a:xfrm>
            <a:off x="1981200" y="1268414"/>
            <a:ext cx="8229600" cy="4824883"/>
          </a:xfrm>
        </p:spPr>
        <p:txBody>
          <a:bodyPr/>
          <a:lstStyle/>
          <a:p>
            <a:pPr marL="0" indent="0" eaLnBrk="1" hangingPunct="1">
              <a:buNone/>
            </a:pPr>
            <a:r>
              <a:rPr lang="en-GB" altLang="en-US" sz="1950" b="1">
                <a:latin typeface="Arial" panose="020B0604020202020204" pitchFamily="34" charset="0"/>
                <a:ea typeface="ヒラギノ角ゴ Pro W3"/>
                <a:cs typeface="Arial" panose="020B0604020202020204" pitchFamily="34" charset="0"/>
              </a:rPr>
              <a:t>“Urges are unbearable and I cannot stand them.”</a:t>
            </a:r>
          </a:p>
          <a:p>
            <a:pPr marL="0" indent="0" eaLnBrk="1" hangingPunct="1">
              <a:buNone/>
            </a:pPr>
            <a:r>
              <a:rPr lang="en-GB" altLang="en-US" sz="1950">
                <a:latin typeface="Arial" panose="020B0604020202020204" pitchFamily="34" charset="0"/>
                <a:ea typeface="ヒラギノ角ゴ Pro W3"/>
                <a:cs typeface="Arial" panose="020B0604020202020204" pitchFamily="34" charset="0"/>
              </a:rPr>
              <a:t>Q. Are urges unbearable?</a:t>
            </a:r>
          </a:p>
          <a:p>
            <a:pPr marL="0" indent="0" eaLnBrk="1" hangingPunct="1">
              <a:buNone/>
            </a:pPr>
            <a:r>
              <a:rPr lang="en-GB" altLang="en-US" sz="1950">
                <a:latin typeface="Arial" panose="020B0604020202020204" pitchFamily="34" charset="0"/>
                <a:ea typeface="ヒラギノ角ゴ Pro W3"/>
                <a:cs typeface="Arial" panose="020B0604020202020204" pitchFamily="34" charset="0"/>
              </a:rPr>
              <a:t>A. No. Urges are unpleasant but they will not kill me, I </a:t>
            </a:r>
            <a:r>
              <a:rPr lang="en-GB" altLang="en-US" sz="1950" i="1">
                <a:latin typeface="Arial" panose="020B0604020202020204" pitchFamily="34" charset="0"/>
                <a:ea typeface="ヒラギノ角ゴ Pro W3"/>
                <a:cs typeface="Arial" panose="020B0604020202020204" pitchFamily="34" charset="0"/>
              </a:rPr>
              <a:t>can</a:t>
            </a:r>
            <a:r>
              <a:rPr lang="en-GB" altLang="en-US" sz="1950">
                <a:latin typeface="Arial" panose="020B0604020202020204" pitchFamily="34" charset="0"/>
                <a:ea typeface="ヒラギノ角ゴ Pro W3"/>
                <a:cs typeface="Arial" panose="020B0604020202020204" pitchFamily="34" charset="0"/>
              </a:rPr>
              <a:t> stand them and they </a:t>
            </a:r>
            <a:r>
              <a:rPr lang="en-GB" altLang="en-US" sz="1950" i="1">
                <a:latin typeface="Arial" panose="020B0604020202020204" pitchFamily="34" charset="0"/>
                <a:ea typeface="ヒラギノ角ゴ Pro W3"/>
                <a:cs typeface="Arial" panose="020B0604020202020204" pitchFamily="34" charset="0"/>
              </a:rPr>
              <a:t>are</a:t>
            </a:r>
            <a:r>
              <a:rPr lang="en-GB" altLang="en-US" sz="1950">
                <a:latin typeface="Arial" panose="020B0604020202020204" pitchFamily="34" charset="0"/>
                <a:ea typeface="ヒラギノ角ゴ Pro W3"/>
                <a:cs typeface="Arial" panose="020B0604020202020204" pitchFamily="34" charset="0"/>
              </a:rPr>
              <a:t> bearable.</a:t>
            </a:r>
          </a:p>
          <a:p>
            <a:pPr marL="0" indent="0" eaLnBrk="1" hangingPunct="1">
              <a:buNone/>
            </a:pPr>
            <a:endParaRPr lang="en-GB" altLang="en-US" sz="1950">
              <a:latin typeface="Arial" panose="020B0604020202020204" pitchFamily="34" charset="0"/>
              <a:ea typeface="ヒラギノ角ゴ Pro W3"/>
              <a:cs typeface="Arial" panose="020B0604020202020204" pitchFamily="34" charset="0"/>
            </a:endParaRPr>
          </a:p>
          <a:p>
            <a:pPr marL="0" indent="0" eaLnBrk="1" hangingPunct="1">
              <a:buNone/>
            </a:pPr>
            <a:r>
              <a:rPr lang="en-GB" altLang="en-US" sz="1950" b="1">
                <a:latin typeface="Arial" panose="020B0604020202020204" pitchFamily="34" charset="0"/>
                <a:ea typeface="ヒラギノ角ゴ Pro W3"/>
                <a:cs typeface="Arial" panose="020B0604020202020204" pitchFamily="34" charset="0"/>
              </a:rPr>
              <a:t>“Urges make me use.”</a:t>
            </a:r>
          </a:p>
          <a:p>
            <a:pPr marL="0" indent="0" eaLnBrk="1" hangingPunct="1">
              <a:buNone/>
            </a:pPr>
            <a:r>
              <a:rPr lang="en-GB" altLang="en-US" sz="1950">
                <a:latin typeface="Arial" panose="020B0604020202020204" pitchFamily="34" charset="0"/>
                <a:ea typeface="ヒラギノ角ゴ Pro W3"/>
                <a:cs typeface="Arial" panose="020B0604020202020204" pitchFamily="34" charset="0"/>
              </a:rPr>
              <a:t>Q. Do urges make me use?</a:t>
            </a:r>
          </a:p>
          <a:p>
            <a:pPr marL="0" indent="0" eaLnBrk="1" hangingPunct="1">
              <a:buNone/>
            </a:pPr>
            <a:r>
              <a:rPr lang="en-GB" altLang="en-US" sz="1950">
                <a:latin typeface="Arial" panose="020B0604020202020204" pitchFamily="34" charset="0"/>
                <a:ea typeface="ヒラギノ角ゴ Pro W3"/>
                <a:cs typeface="Arial" panose="020B0604020202020204" pitchFamily="34" charset="0"/>
              </a:rPr>
              <a:t>A. No. Urges do not make me use. I </a:t>
            </a:r>
            <a:r>
              <a:rPr lang="en-GB" altLang="en-US" sz="1950" i="1">
                <a:latin typeface="Arial" panose="020B0604020202020204" pitchFamily="34" charset="0"/>
                <a:ea typeface="ヒラギノ角ゴ Pro W3"/>
                <a:cs typeface="Arial" panose="020B0604020202020204" pitchFamily="34" charset="0"/>
              </a:rPr>
              <a:t>choose</a:t>
            </a:r>
            <a:r>
              <a:rPr lang="en-GB" altLang="en-US" sz="1950">
                <a:latin typeface="Arial" panose="020B0604020202020204" pitchFamily="34" charset="0"/>
                <a:ea typeface="ヒラギノ角ゴ Pro W3"/>
                <a:cs typeface="Arial" panose="020B0604020202020204" pitchFamily="34" charset="0"/>
              </a:rPr>
              <a:t> to use so I can </a:t>
            </a:r>
            <a:r>
              <a:rPr lang="en-GB" altLang="en-US" sz="1950" i="1">
                <a:latin typeface="Arial" panose="020B0604020202020204" pitchFamily="34" charset="0"/>
                <a:ea typeface="ヒラギノ角ゴ Pro W3"/>
                <a:cs typeface="Arial" panose="020B0604020202020204" pitchFamily="34" charset="0"/>
              </a:rPr>
              <a:t>choose</a:t>
            </a:r>
            <a:r>
              <a:rPr lang="en-GB" altLang="en-US" sz="1950">
                <a:latin typeface="Arial" panose="020B0604020202020204" pitchFamily="34" charset="0"/>
                <a:ea typeface="ヒラギノ角ゴ Pro W3"/>
                <a:cs typeface="Arial" panose="020B0604020202020204" pitchFamily="34" charset="0"/>
              </a:rPr>
              <a:t> not to.</a:t>
            </a:r>
          </a:p>
          <a:p>
            <a:pPr marL="0" indent="0" eaLnBrk="1" hangingPunct="1">
              <a:buNone/>
            </a:pPr>
            <a:endParaRPr lang="en-GB" altLang="en-US" sz="1950">
              <a:latin typeface="Arial" panose="020B0604020202020204" pitchFamily="34" charset="0"/>
              <a:ea typeface="ヒラギノ角ゴ Pro W3"/>
              <a:cs typeface="Arial" panose="020B0604020202020204" pitchFamily="34" charset="0"/>
            </a:endParaRPr>
          </a:p>
          <a:p>
            <a:pPr marL="0" indent="0" eaLnBrk="1" hangingPunct="1">
              <a:buNone/>
            </a:pPr>
            <a:r>
              <a:rPr lang="en-GB" altLang="en-US" sz="1950" b="1">
                <a:latin typeface="Arial" panose="020B0604020202020204" pitchFamily="34" charset="0"/>
                <a:ea typeface="ヒラギノ角ゴ Pro W3"/>
                <a:cs typeface="Arial" panose="020B0604020202020204" pitchFamily="34" charset="0"/>
              </a:rPr>
              <a:t>“Giving in to an urge will cause no harm.”</a:t>
            </a:r>
          </a:p>
          <a:p>
            <a:pPr marL="0" indent="0" eaLnBrk="1" hangingPunct="1">
              <a:buNone/>
            </a:pPr>
            <a:r>
              <a:rPr lang="en-GB" altLang="en-US" sz="1950">
                <a:latin typeface="Arial" panose="020B0604020202020204" pitchFamily="34" charset="0"/>
                <a:ea typeface="ヒラギノ角ゴ Pro W3"/>
                <a:cs typeface="Arial" panose="020B0604020202020204" pitchFamily="34" charset="0"/>
              </a:rPr>
              <a:t>Q. Will giving in to an urge cause no harm?</a:t>
            </a:r>
          </a:p>
          <a:p>
            <a:pPr marL="0" indent="0" eaLnBrk="1" hangingPunct="1">
              <a:buNone/>
            </a:pPr>
            <a:r>
              <a:rPr lang="en-GB" altLang="en-US" sz="1950">
                <a:latin typeface="Arial" panose="020B0604020202020204" pitchFamily="34" charset="0"/>
                <a:ea typeface="ヒラギノ角ゴ Pro W3"/>
                <a:cs typeface="Arial" panose="020B0604020202020204" pitchFamily="34" charset="0"/>
              </a:rPr>
              <a:t>A. No. Giving in and using will threaten my health, my relationship with my wife, my job. I might even get into a fight and arrested again.”</a:t>
            </a:r>
          </a:p>
        </p:txBody>
      </p:sp>
      <p:sp>
        <p:nvSpPr>
          <p:cNvPr id="4" name="TextBox 3">
            <a:extLst>
              <a:ext uri="{FF2B5EF4-FFF2-40B4-BE49-F238E27FC236}">
                <a16:creationId xmlns:a16="http://schemas.microsoft.com/office/drawing/2014/main" id="{49F862BA-610E-4397-B9A5-97B078FEFC5B}"/>
              </a:ext>
            </a:extLst>
          </p:cNvPr>
          <p:cNvSpPr txBox="1"/>
          <p:nvPr/>
        </p:nvSpPr>
        <p:spPr>
          <a:xfrm>
            <a:off x="1703512" y="6299755"/>
            <a:ext cx="5436096" cy="369332"/>
          </a:xfrm>
          <a:prstGeom prst="rect">
            <a:avLst/>
          </a:prstGeom>
          <a:noFill/>
        </p:spPr>
        <p:txBody>
          <a:bodyPr wrap="square" rtlCol="0">
            <a:spAutoFit/>
          </a:bodyPr>
          <a:lstStyle/>
          <a:p>
            <a:r>
              <a:rPr lang="en-GB"/>
              <a:t>SMART UK Handbook. Edition Feb 2015 – Page 28</a:t>
            </a:r>
          </a:p>
        </p:txBody>
      </p:sp>
    </p:spTree>
    <p:extLst>
      <p:ext uri="{BB962C8B-B14F-4D97-AF65-F5344CB8AC3E}">
        <p14:creationId xmlns:p14="http://schemas.microsoft.com/office/powerpoint/2010/main" val="984955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D37720BF-B441-40C0-931A-A6901CE05F71}"/>
              </a:ext>
            </a:extLst>
          </p:cNvPr>
          <p:cNvSpPr>
            <a:spLocks noGrp="1"/>
          </p:cNvSpPr>
          <p:nvPr>
            <p:ph type="title" idx="4294967295"/>
          </p:nvPr>
        </p:nvSpPr>
        <p:spPr>
          <a:xfrm>
            <a:off x="1524000" y="274638"/>
            <a:ext cx="9144000" cy="1143000"/>
          </a:xfrm>
        </p:spPr>
        <p:txBody>
          <a:bodyPr/>
          <a:lstStyle/>
          <a:p>
            <a:pPr algn="ctr" eaLnBrk="1" hangingPunct="1"/>
            <a:r>
              <a:rPr lang="en-GB" altLang="en-US">
                <a:latin typeface="Arial" panose="020B0604020202020204" pitchFamily="34" charset="0"/>
                <a:ea typeface="ヒラギノ角ゴ Pro W3"/>
                <a:cs typeface="Arial" panose="020B0604020202020204" pitchFamily="34" charset="0"/>
              </a:rPr>
              <a:t>DIBS - Disputing Irrational Beliefs (2)</a:t>
            </a:r>
          </a:p>
        </p:txBody>
      </p:sp>
      <p:sp>
        <p:nvSpPr>
          <p:cNvPr id="31747" name="Content Placeholder 2">
            <a:extLst>
              <a:ext uri="{FF2B5EF4-FFF2-40B4-BE49-F238E27FC236}">
                <a16:creationId xmlns:a16="http://schemas.microsoft.com/office/drawing/2014/main" id="{2D543C1D-38EE-4A1B-9DB4-E419B8BCE192}"/>
              </a:ext>
            </a:extLst>
          </p:cNvPr>
          <p:cNvSpPr>
            <a:spLocks noGrp="1"/>
          </p:cNvSpPr>
          <p:nvPr>
            <p:ph idx="4294967295"/>
          </p:nvPr>
        </p:nvSpPr>
        <p:spPr>
          <a:xfrm>
            <a:off x="1981200" y="1600201"/>
            <a:ext cx="8229600" cy="4525963"/>
          </a:xfrm>
        </p:spPr>
        <p:txBody>
          <a:bodyPr/>
          <a:lstStyle/>
          <a:p>
            <a:pPr marL="0" indent="0" eaLnBrk="1" hangingPunct="1">
              <a:buNone/>
            </a:pPr>
            <a:r>
              <a:rPr lang="en-GB" altLang="en-US" sz="2000" b="1">
                <a:latin typeface="Arial" panose="020B0604020202020204" pitchFamily="34" charset="0"/>
                <a:ea typeface="ヒラギノ角ゴ Pro W3"/>
                <a:cs typeface="Arial" panose="020B0604020202020204" pitchFamily="34" charset="0"/>
              </a:rPr>
              <a:t>“I will have just one.”</a:t>
            </a:r>
          </a:p>
          <a:p>
            <a:pPr marL="0" indent="0" eaLnBrk="1" hangingPunct="1">
              <a:buNone/>
            </a:pPr>
            <a:r>
              <a:rPr lang="en-GB" altLang="en-US" sz="2000">
                <a:latin typeface="Arial" panose="020B0604020202020204" pitchFamily="34" charset="0"/>
                <a:ea typeface="ヒラギノ角ゴ Pro W3"/>
                <a:cs typeface="Arial" panose="020B0604020202020204" pitchFamily="34" charset="0"/>
              </a:rPr>
              <a:t>Q. Will I have just one?</a:t>
            </a:r>
          </a:p>
          <a:p>
            <a:pPr marL="0" indent="0" eaLnBrk="1" hangingPunct="1">
              <a:buNone/>
            </a:pPr>
            <a:r>
              <a:rPr lang="en-GB" altLang="en-US" sz="2000">
                <a:latin typeface="Arial" panose="020B0604020202020204" pitchFamily="34" charset="0"/>
                <a:ea typeface="ヒラギノ角ゴ Pro W3"/>
                <a:cs typeface="Arial" panose="020B0604020202020204" pitchFamily="34" charset="0"/>
              </a:rPr>
              <a:t>A. Maybe but probably not. I never have just one. I’ll just get drunk again.</a:t>
            </a:r>
          </a:p>
          <a:p>
            <a:pPr marL="0" indent="0" eaLnBrk="1" hangingPunct="1">
              <a:buNone/>
            </a:pPr>
            <a:endParaRPr lang="en-GB" altLang="en-US" sz="2000">
              <a:latin typeface="Arial" panose="020B0604020202020204" pitchFamily="34" charset="0"/>
              <a:ea typeface="ヒラギノ角ゴ Pro W3"/>
              <a:cs typeface="Arial" panose="020B0604020202020204" pitchFamily="34" charset="0"/>
            </a:endParaRPr>
          </a:p>
          <a:p>
            <a:pPr marL="0" indent="0" eaLnBrk="1" hangingPunct="1">
              <a:buNone/>
            </a:pPr>
            <a:endParaRPr lang="en-GB" altLang="en-US" sz="2000">
              <a:latin typeface="Arial" panose="020B0604020202020204" pitchFamily="34" charset="0"/>
              <a:ea typeface="ヒラギノ角ゴ Pro W3"/>
              <a:cs typeface="Arial" panose="020B0604020202020204" pitchFamily="34" charset="0"/>
            </a:endParaRPr>
          </a:p>
          <a:p>
            <a:pPr marL="0" indent="0" eaLnBrk="1" hangingPunct="1">
              <a:buNone/>
            </a:pPr>
            <a:r>
              <a:rPr lang="en-GB" altLang="en-US" sz="2000" b="1">
                <a:latin typeface="Arial" panose="020B0604020202020204" pitchFamily="34" charset="0"/>
                <a:ea typeface="ヒラギノ角ゴ Pro W3"/>
                <a:cs typeface="Arial" panose="020B0604020202020204" pitchFamily="34" charset="0"/>
              </a:rPr>
              <a:t>“I cannot cope without using.”</a:t>
            </a:r>
          </a:p>
          <a:p>
            <a:pPr marL="0" indent="0" eaLnBrk="1" hangingPunct="1">
              <a:buNone/>
            </a:pPr>
            <a:r>
              <a:rPr lang="en-GB" altLang="en-US" sz="2000">
                <a:latin typeface="Arial" panose="020B0604020202020204" pitchFamily="34" charset="0"/>
                <a:ea typeface="ヒラギノ角ゴ Pro W3"/>
                <a:cs typeface="Arial" panose="020B0604020202020204" pitchFamily="34" charset="0"/>
              </a:rPr>
              <a:t>Q. Can I cope without using?</a:t>
            </a:r>
          </a:p>
          <a:p>
            <a:pPr marL="0" indent="0" eaLnBrk="1" hangingPunct="1">
              <a:buNone/>
            </a:pPr>
            <a:r>
              <a:rPr lang="en-GB" altLang="en-US" sz="2000">
                <a:latin typeface="Arial" panose="020B0604020202020204" pitchFamily="34" charset="0"/>
                <a:ea typeface="ヒラギノ角ゴ Pro W3"/>
                <a:cs typeface="Arial" panose="020B0604020202020204" pitchFamily="34" charset="0"/>
              </a:rPr>
              <a:t>A. My life is actually </a:t>
            </a:r>
            <a:r>
              <a:rPr lang="en-GB" altLang="en-US" sz="2000" i="1">
                <a:latin typeface="Arial" panose="020B0604020202020204" pitchFamily="34" charset="0"/>
                <a:ea typeface="ヒラギノ角ゴ Pro W3"/>
                <a:cs typeface="Arial" panose="020B0604020202020204" pitchFamily="34" charset="0"/>
              </a:rPr>
              <a:t>better when I am not using</a:t>
            </a:r>
            <a:r>
              <a:rPr lang="en-GB" altLang="en-US" sz="2000">
                <a:latin typeface="Arial" panose="020B0604020202020204" pitchFamily="34" charset="0"/>
                <a:ea typeface="ヒラギノ角ゴ Pro W3"/>
                <a:cs typeface="Arial" panose="020B0604020202020204" pitchFamily="34" charset="0"/>
              </a:rPr>
              <a:t>, it may not always be easy but </a:t>
            </a:r>
            <a:r>
              <a:rPr lang="en-GB" altLang="en-US" sz="2000" i="1">
                <a:latin typeface="Arial" panose="020B0604020202020204" pitchFamily="34" charset="0"/>
                <a:ea typeface="ヒラギノ角ゴ Pro W3"/>
                <a:cs typeface="Arial" panose="020B0604020202020204" pitchFamily="34" charset="0"/>
              </a:rPr>
              <a:t>I can cope </a:t>
            </a:r>
            <a:r>
              <a:rPr lang="en-GB" altLang="en-US" sz="2000">
                <a:latin typeface="Arial" panose="020B0604020202020204" pitchFamily="34" charset="0"/>
                <a:ea typeface="ヒラギノ角ゴ Pro W3"/>
                <a:cs typeface="Arial" panose="020B0604020202020204" pitchFamily="34" charset="0"/>
              </a:rPr>
              <a:t>just fine.</a:t>
            </a:r>
          </a:p>
        </p:txBody>
      </p:sp>
      <p:sp>
        <p:nvSpPr>
          <p:cNvPr id="4" name="TextBox 3">
            <a:extLst>
              <a:ext uri="{FF2B5EF4-FFF2-40B4-BE49-F238E27FC236}">
                <a16:creationId xmlns:a16="http://schemas.microsoft.com/office/drawing/2014/main" id="{C75C8DD9-79E2-4F85-A864-C5CC363525AE}"/>
              </a:ext>
            </a:extLst>
          </p:cNvPr>
          <p:cNvSpPr txBox="1"/>
          <p:nvPr/>
        </p:nvSpPr>
        <p:spPr>
          <a:xfrm>
            <a:off x="1524000" y="6224150"/>
            <a:ext cx="5436096" cy="369332"/>
          </a:xfrm>
          <a:prstGeom prst="rect">
            <a:avLst/>
          </a:prstGeom>
          <a:noFill/>
        </p:spPr>
        <p:txBody>
          <a:bodyPr wrap="square" rtlCol="0">
            <a:spAutoFit/>
          </a:bodyPr>
          <a:lstStyle/>
          <a:p>
            <a:r>
              <a:rPr lang="en-GB"/>
              <a:t>SMART UK Handbook. Edition Feb 2015 – Page 50</a:t>
            </a:r>
          </a:p>
        </p:txBody>
      </p:sp>
    </p:spTree>
    <p:extLst>
      <p:ext uri="{BB962C8B-B14F-4D97-AF65-F5344CB8AC3E}">
        <p14:creationId xmlns:p14="http://schemas.microsoft.com/office/powerpoint/2010/main" val="915237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4">
            <a:extLst>
              <a:ext uri="{FF2B5EF4-FFF2-40B4-BE49-F238E27FC236}">
                <a16:creationId xmlns:a16="http://schemas.microsoft.com/office/drawing/2014/main" id="{1124B210-A780-4D05-B314-9F3D52D9DF85}"/>
              </a:ext>
            </a:extLst>
          </p:cNvPr>
          <p:cNvSpPr>
            <a:spLocks noGrp="1"/>
          </p:cNvSpPr>
          <p:nvPr>
            <p:ph type="title" idx="4294967295"/>
          </p:nvPr>
        </p:nvSpPr>
        <p:spPr>
          <a:xfrm>
            <a:off x="1981200" y="274638"/>
            <a:ext cx="8229600" cy="1143000"/>
          </a:xfrm>
        </p:spPr>
        <p:txBody>
          <a:bodyPr/>
          <a:lstStyle/>
          <a:p>
            <a:pPr algn="ctr" eaLnBrk="1" hangingPunct="1"/>
            <a:r>
              <a:rPr lang="en-GB" altLang="en-US" sz="4000">
                <a:ea typeface="ヒラギノ角ゴ Pro W3"/>
                <a:cs typeface="Gill Sans"/>
              </a:rPr>
              <a:t>DIBS - Downing Beliefs</a:t>
            </a:r>
          </a:p>
        </p:txBody>
      </p:sp>
      <p:sp>
        <p:nvSpPr>
          <p:cNvPr id="27651" name="Content Placeholder 5">
            <a:extLst>
              <a:ext uri="{FF2B5EF4-FFF2-40B4-BE49-F238E27FC236}">
                <a16:creationId xmlns:a16="http://schemas.microsoft.com/office/drawing/2014/main" id="{FB033457-54DB-404B-A7DE-2385CB04E9B7}"/>
              </a:ext>
            </a:extLst>
          </p:cNvPr>
          <p:cNvSpPr>
            <a:spLocks noGrp="1"/>
          </p:cNvSpPr>
          <p:nvPr>
            <p:ph idx="4294967295"/>
          </p:nvPr>
        </p:nvSpPr>
        <p:spPr>
          <a:xfrm>
            <a:off x="1631504" y="1341438"/>
            <a:ext cx="8856984" cy="4525962"/>
          </a:xfrm>
        </p:spPr>
        <p:txBody>
          <a:bodyPr/>
          <a:lstStyle/>
          <a:p>
            <a:pPr marL="0" indent="0" eaLnBrk="1" hangingPunct="1">
              <a:lnSpc>
                <a:spcPct val="80000"/>
              </a:lnSpc>
              <a:buClr>
                <a:schemeClr val="tx2"/>
              </a:buClr>
              <a:buNone/>
              <a:defRPr/>
            </a:pPr>
            <a:endParaRPr lang="en-GB" sz="4000"/>
          </a:p>
          <a:p>
            <a:pPr marL="0" indent="0" eaLnBrk="1" hangingPunct="1">
              <a:lnSpc>
                <a:spcPct val="80000"/>
              </a:lnSpc>
              <a:spcBef>
                <a:spcPts val="1200"/>
              </a:spcBef>
              <a:spcAft>
                <a:spcPts val="600"/>
              </a:spcAft>
              <a:buClr>
                <a:schemeClr val="tx2"/>
              </a:buClr>
              <a:buNone/>
              <a:defRPr/>
            </a:pPr>
            <a:r>
              <a:rPr lang="en-GB" sz="4000"/>
              <a:t>Self:  </a:t>
            </a:r>
            <a:r>
              <a:rPr lang="en-GB" sz="4000">
                <a:solidFill>
                  <a:srgbClr val="FFFF00"/>
                </a:solidFill>
              </a:rPr>
              <a:t>I am a total Failure!</a:t>
            </a:r>
          </a:p>
          <a:p>
            <a:pPr marL="0" indent="0" eaLnBrk="1" hangingPunct="1">
              <a:lnSpc>
                <a:spcPct val="80000"/>
              </a:lnSpc>
              <a:spcBef>
                <a:spcPts val="1200"/>
              </a:spcBef>
              <a:spcAft>
                <a:spcPts val="600"/>
              </a:spcAft>
              <a:buClr>
                <a:schemeClr val="tx2"/>
              </a:buClr>
              <a:buNone/>
              <a:defRPr/>
            </a:pPr>
            <a:endParaRPr lang="en-GB" sz="4000"/>
          </a:p>
          <a:p>
            <a:pPr marL="0" indent="0" eaLnBrk="1" hangingPunct="1">
              <a:lnSpc>
                <a:spcPct val="80000"/>
              </a:lnSpc>
              <a:spcBef>
                <a:spcPts val="1200"/>
              </a:spcBef>
              <a:spcAft>
                <a:spcPts val="600"/>
              </a:spcAft>
              <a:buClr>
                <a:schemeClr val="tx2"/>
              </a:buClr>
              <a:buNone/>
              <a:defRPr/>
            </a:pPr>
            <a:r>
              <a:rPr lang="en-GB" sz="4000"/>
              <a:t>     Others:  </a:t>
            </a:r>
            <a:r>
              <a:rPr lang="en-GB" sz="4000">
                <a:solidFill>
                  <a:srgbClr val="FFFF00"/>
                </a:solidFill>
              </a:rPr>
              <a:t>They’re a terrible person!</a:t>
            </a:r>
            <a:r>
              <a:rPr lang="en-GB" sz="4000"/>
              <a:t>   </a:t>
            </a:r>
          </a:p>
          <a:p>
            <a:pPr marL="0" indent="0" eaLnBrk="1" hangingPunct="1">
              <a:lnSpc>
                <a:spcPct val="80000"/>
              </a:lnSpc>
              <a:spcBef>
                <a:spcPts val="1200"/>
              </a:spcBef>
              <a:spcAft>
                <a:spcPts val="600"/>
              </a:spcAft>
              <a:buClr>
                <a:schemeClr val="tx2"/>
              </a:buClr>
              <a:buNone/>
              <a:defRPr/>
            </a:pPr>
            <a:endParaRPr lang="en-GB" sz="4000"/>
          </a:p>
          <a:p>
            <a:pPr marL="0" indent="0" eaLnBrk="1" hangingPunct="1">
              <a:lnSpc>
                <a:spcPct val="80000"/>
              </a:lnSpc>
              <a:spcBef>
                <a:spcPts val="1200"/>
              </a:spcBef>
              <a:spcAft>
                <a:spcPts val="600"/>
              </a:spcAft>
              <a:buClr>
                <a:schemeClr val="tx2"/>
              </a:buClr>
              <a:buNone/>
              <a:defRPr/>
            </a:pPr>
            <a:r>
              <a:rPr lang="en-GB" sz="4000"/>
              <a:t>               Life: </a:t>
            </a:r>
            <a:r>
              <a:rPr lang="en-GB" sz="4000">
                <a:solidFill>
                  <a:srgbClr val="FFFF00"/>
                </a:solidFill>
              </a:rPr>
              <a:t>Life is totally unfair!</a:t>
            </a:r>
          </a:p>
          <a:p>
            <a:pPr marL="0" indent="0" eaLnBrk="1" hangingPunct="1">
              <a:buNone/>
              <a:defRPr/>
            </a:pPr>
            <a:endParaRPr lang="en-GB" altLang="en-US" sz="4000">
              <a:ea typeface="ヒラギノ角ゴ Pro W3"/>
            </a:endParaRPr>
          </a:p>
          <a:p>
            <a:pPr marL="0" indent="0" eaLnBrk="1" hangingPunct="1">
              <a:buNone/>
              <a:defRPr/>
            </a:pPr>
            <a:endParaRPr lang="en-GB" altLang="en-US" sz="4000">
              <a:ea typeface="ヒラギノ角ゴ Pro W3"/>
            </a:endParaRPr>
          </a:p>
        </p:txBody>
      </p:sp>
      <p:sp>
        <p:nvSpPr>
          <p:cNvPr id="4" name="TextBox 3">
            <a:extLst>
              <a:ext uri="{FF2B5EF4-FFF2-40B4-BE49-F238E27FC236}">
                <a16:creationId xmlns:a16="http://schemas.microsoft.com/office/drawing/2014/main" id="{65F1FFA6-3521-4BB5-A19E-31A46F046874}"/>
              </a:ext>
            </a:extLst>
          </p:cNvPr>
          <p:cNvSpPr txBox="1"/>
          <p:nvPr/>
        </p:nvSpPr>
        <p:spPr>
          <a:xfrm>
            <a:off x="1524000" y="6224150"/>
            <a:ext cx="5436096" cy="369332"/>
          </a:xfrm>
          <a:prstGeom prst="rect">
            <a:avLst/>
          </a:prstGeom>
          <a:noFill/>
        </p:spPr>
        <p:txBody>
          <a:bodyPr wrap="square" rtlCol="0">
            <a:spAutoFit/>
          </a:bodyPr>
          <a:lstStyle/>
          <a:p>
            <a:r>
              <a:rPr lang="en-GB"/>
              <a:t>SMART UK Handbook. Edition Feb 2015 – Page 49</a:t>
            </a:r>
          </a:p>
        </p:txBody>
      </p:sp>
    </p:spTree>
    <p:extLst>
      <p:ext uri="{BB962C8B-B14F-4D97-AF65-F5344CB8AC3E}">
        <p14:creationId xmlns:p14="http://schemas.microsoft.com/office/powerpoint/2010/main" val="360951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7B274C1F-8A72-4906-80DD-14EB42DE5E7A}"/>
              </a:ext>
            </a:extLst>
          </p:cNvPr>
          <p:cNvSpPr>
            <a:spLocks noGrp="1"/>
          </p:cNvSpPr>
          <p:nvPr>
            <p:ph type="title" idx="4294967295"/>
          </p:nvPr>
        </p:nvSpPr>
        <p:spPr>
          <a:xfrm>
            <a:off x="2063750" y="30163"/>
            <a:ext cx="7848600" cy="1027112"/>
          </a:xfrm>
        </p:spPr>
        <p:txBody>
          <a:bodyPr/>
          <a:lstStyle/>
          <a:p>
            <a:pPr algn="ctr" eaLnBrk="1" hangingPunct="1"/>
            <a:r>
              <a:rPr lang="en-GB" altLang="en-US" sz="3800">
                <a:latin typeface="Arial" panose="020B0604020202020204" pitchFamily="34" charset="0"/>
                <a:ea typeface="ヒラギノ角ゴ Pro W3"/>
                <a:cs typeface="Arial" panose="020B0604020202020204" pitchFamily="34" charset="0"/>
              </a:rPr>
              <a:t>DIBS - Irrational Beliefs</a:t>
            </a:r>
          </a:p>
        </p:txBody>
      </p:sp>
      <p:sp>
        <p:nvSpPr>
          <p:cNvPr id="27651" name="Content Placeholder 2">
            <a:extLst>
              <a:ext uri="{FF2B5EF4-FFF2-40B4-BE49-F238E27FC236}">
                <a16:creationId xmlns:a16="http://schemas.microsoft.com/office/drawing/2014/main" id="{84C1F918-D683-4456-A01E-C8FF671AE914}"/>
              </a:ext>
            </a:extLst>
          </p:cNvPr>
          <p:cNvSpPr>
            <a:spLocks noGrp="1"/>
          </p:cNvSpPr>
          <p:nvPr>
            <p:ph idx="4294967295"/>
          </p:nvPr>
        </p:nvSpPr>
        <p:spPr>
          <a:xfrm>
            <a:off x="1613808" y="1241646"/>
            <a:ext cx="8785225" cy="4266294"/>
          </a:xfrm>
        </p:spPr>
        <p:txBody>
          <a:bodyPr/>
          <a:lstStyle/>
          <a:p>
            <a:pPr eaLnBrk="1" hangingPunct="1">
              <a:buFontTx/>
              <a:buBlip>
                <a:blip r:embed="rId3"/>
              </a:buBlip>
            </a:pPr>
            <a:r>
              <a:rPr lang="en-GB" altLang="en-US" sz="2000" b="1">
                <a:latin typeface="Arial" panose="020B0604020202020204" pitchFamily="34" charset="0"/>
                <a:ea typeface="ヒラギノ角ゴ Pro W3"/>
                <a:cs typeface="Arial" panose="020B0604020202020204" pitchFamily="34" charset="0"/>
              </a:rPr>
              <a:t>Demands</a:t>
            </a:r>
            <a:r>
              <a:rPr lang="en-GB" altLang="en-US" sz="2000">
                <a:latin typeface="Arial" panose="020B0604020202020204" pitchFamily="34" charset="0"/>
                <a:ea typeface="ヒラギノ角ゴ Pro W3"/>
                <a:cs typeface="Arial" panose="020B0604020202020204" pitchFamily="34" charset="0"/>
              </a:rPr>
              <a:t>: They often feature phrases such as must, absolute </a:t>
            </a:r>
            <a:r>
              <a:rPr lang="en-GB" altLang="en-US" sz="2000" err="1">
                <a:latin typeface="Arial" panose="020B0604020202020204" pitchFamily="34" charset="0"/>
                <a:ea typeface="ヒラギノ角ゴ Pro W3"/>
                <a:cs typeface="Arial" panose="020B0604020202020204" pitchFamily="34" charset="0"/>
              </a:rPr>
              <a:t>shoulds</a:t>
            </a:r>
            <a:r>
              <a:rPr lang="en-GB" altLang="en-US" sz="2000">
                <a:latin typeface="Arial" panose="020B0604020202020204" pitchFamily="34" charset="0"/>
                <a:ea typeface="ヒラギノ角ゴ Pro W3"/>
                <a:cs typeface="Arial" panose="020B0604020202020204" pitchFamily="34" charset="0"/>
              </a:rPr>
              <a:t>, have to, need to and ought to. </a:t>
            </a:r>
            <a:r>
              <a:rPr lang="en-GB" altLang="en-US" sz="2000" i="1">
                <a:latin typeface="Arial" panose="020B0604020202020204" pitchFamily="34" charset="0"/>
                <a:ea typeface="ヒラギノ角ゴ Pro W3"/>
                <a:cs typeface="Arial" panose="020B0604020202020204" pitchFamily="34" charset="0"/>
              </a:rPr>
              <a:t>Example: I would love to succeed and therefore I have to! </a:t>
            </a:r>
          </a:p>
          <a:p>
            <a:pPr eaLnBrk="1" hangingPunct="1">
              <a:buFontTx/>
              <a:buBlip>
                <a:blip r:embed="rId3"/>
              </a:buBlip>
            </a:pPr>
            <a:endParaRPr lang="en-GB" altLang="en-US" sz="2000">
              <a:latin typeface="Arial" panose="020B0604020202020204" pitchFamily="34" charset="0"/>
              <a:ea typeface="ヒラギノ角ゴ Pro W3"/>
              <a:cs typeface="Arial" panose="020B0604020202020204" pitchFamily="34" charset="0"/>
            </a:endParaRPr>
          </a:p>
          <a:p>
            <a:pPr eaLnBrk="1" hangingPunct="1">
              <a:buFontTx/>
              <a:buBlip>
                <a:blip r:embed="rId3"/>
              </a:buBlip>
            </a:pPr>
            <a:r>
              <a:rPr lang="en-GB" altLang="en-US" sz="2000" b="1" err="1">
                <a:latin typeface="Arial" panose="020B0604020202020204" pitchFamily="34" charset="0"/>
                <a:ea typeface="ヒラギノ角ゴ Pro W3"/>
                <a:cs typeface="Arial" panose="020B0604020202020204" pitchFamily="34" charset="0"/>
              </a:rPr>
              <a:t>Awfulising</a:t>
            </a:r>
            <a:r>
              <a:rPr lang="en-GB" altLang="en-US" sz="2000">
                <a:latin typeface="Arial" panose="020B0604020202020204" pitchFamily="34" charset="0"/>
                <a:ea typeface="ヒラギノ角ゴ Pro W3"/>
                <a:cs typeface="Arial" panose="020B0604020202020204" pitchFamily="34" charset="0"/>
              </a:rPr>
              <a:t>: In REBT awful is defined as anything that is evaluated as being worse than 100% bad. </a:t>
            </a:r>
            <a:r>
              <a:rPr lang="en-GB" altLang="en-US" sz="2000" i="1">
                <a:latin typeface="Arial" panose="020B0604020202020204" pitchFamily="34" charset="0"/>
                <a:ea typeface="ヒラギノ角ゴ Pro W3"/>
                <a:cs typeface="Arial" panose="020B0604020202020204" pitchFamily="34" charset="0"/>
              </a:rPr>
              <a:t>Example: If I don't succeed in my job interview it will be awful! </a:t>
            </a:r>
          </a:p>
          <a:p>
            <a:pPr eaLnBrk="1" hangingPunct="1">
              <a:buFontTx/>
              <a:buBlip>
                <a:blip r:embed="rId3"/>
              </a:buBlip>
            </a:pPr>
            <a:endParaRPr lang="en-GB" altLang="en-US" sz="2000">
              <a:latin typeface="Arial" panose="020B0604020202020204" pitchFamily="34" charset="0"/>
              <a:ea typeface="ヒラギノ角ゴ Pro W3"/>
              <a:cs typeface="Arial" panose="020B0604020202020204" pitchFamily="34" charset="0"/>
            </a:endParaRPr>
          </a:p>
          <a:p>
            <a:pPr eaLnBrk="1" hangingPunct="1">
              <a:buFontTx/>
              <a:buBlip>
                <a:blip r:embed="rId3"/>
              </a:buBlip>
            </a:pPr>
            <a:r>
              <a:rPr lang="en-GB" altLang="en-US" sz="2000" b="1">
                <a:latin typeface="Arial" panose="020B0604020202020204" pitchFamily="34" charset="0"/>
                <a:ea typeface="ヒラギノ角ゴ Pro W3"/>
                <a:cs typeface="Arial" panose="020B0604020202020204" pitchFamily="34" charset="0"/>
              </a:rPr>
              <a:t>Low Frustration Tolerance (LFT):</a:t>
            </a:r>
            <a:r>
              <a:rPr lang="en-GB" altLang="en-US" sz="2000">
                <a:latin typeface="Arial" panose="020B0604020202020204" pitchFamily="34" charset="0"/>
                <a:ea typeface="ヒラギノ角ゴ Pro W3"/>
                <a:cs typeface="Arial" panose="020B0604020202020204" pitchFamily="34" charset="0"/>
              </a:rPr>
              <a:t> Otherwise known as I-can't-stand-it-itis, LFT beliefs feature an acknowledgement of a struggle and an assertion that the struggle is truly unbearable or cannot be stood. </a:t>
            </a:r>
            <a:r>
              <a:rPr lang="en-GB" altLang="en-US" sz="2000" i="1">
                <a:latin typeface="Arial" panose="020B0604020202020204" pitchFamily="34" charset="0"/>
                <a:ea typeface="ヒラギノ角ゴ Pro W3"/>
                <a:cs typeface="Arial" panose="020B0604020202020204" pitchFamily="34" charset="0"/>
              </a:rPr>
              <a:t>Example: If people are rude to me I cannot stand it! </a:t>
            </a:r>
          </a:p>
          <a:p>
            <a:pPr eaLnBrk="1" hangingPunct="1">
              <a:buFontTx/>
              <a:buBlip>
                <a:blip r:embed="rId3"/>
              </a:buBlip>
            </a:pPr>
            <a:endParaRPr lang="en-GB" altLang="en-US" sz="2000">
              <a:latin typeface="Arial" panose="020B0604020202020204" pitchFamily="34" charset="0"/>
              <a:ea typeface="ヒラギノ角ゴ Pro W3"/>
              <a:cs typeface="Arial" panose="020B0604020202020204" pitchFamily="34" charset="0"/>
            </a:endParaRPr>
          </a:p>
          <a:p>
            <a:pPr marL="0" indent="0" eaLnBrk="1" hangingPunct="1">
              <a:buNone/>
            </a:pPr>
            <a:endParaRPr lang="en-GB" altLang="en-US" sz="2000" i="1">
              <a:latin typeface="Arial" panose="020B0604020202020204" pitchFamily="34" charset="0"/>
              <a:ea typeface="ヒラギノ角ゴ Pro W3"/>
              <a:cs typeface="Arial" panose="020B0604020202020204" pitchFamily="34" charset="0"/>
            </a:endParaRPr>
          </a:p>
        </p:txBody>
      </p:sp>
      <p:sp>
        <p:nvSpPr>
          <p:cNvPr id="4" name="TextBox 3">
            <a:extLst>
              <a:ext uri="{FF2B5EF4-FFF2-40B4-BE49-F238E27FC236}">
                <a16:creationId xmlns:a16="http://schemas.microsoft.com/office/drawing/2014/main" id="{3C89B929-58CC-4CD3-A5C9-A9C97E1ED2CF}"/>
              </a:ext>
            </a:extLst>
          </p:cNvPr>
          <p:cNvSpPr txBox="1"/>
          <p:nvPr/>
        </p:nvSpPr>
        <p:spPr>
          <a:xfrm>
            <a:off x="1613807" y="6426209"/>
            <a:ext cx="5436096" cy="369332"/>
          </a:xfrm>
          <a:prstGeom prst="rect">
            <a:avLst/>
          </a:prstGeom>
          <a:noFill/>
        </p:spPr>
        <p:txBody>
          <a:bodyPr wrap="square" rtlCol="0">
            <a:spAutoFit/>
          </a:bodyPr>
          <a:lstStyle/>
          <a:p>
            <a:r>
              <a:rPr lang="en-GB"/>
              <a:t>SMART UK Handbook. Edition Feb 2015 – Page 49</a:t>
            </a:r>
          </a:p>
        </p:txBody>
      </p:sp>
    </p:spTree>
    <p:extLst>
      <p:ext uri="{BB962C8B-B14F-4D97-AF65-F5344CB8AC3E}">
        <p14:creationId xmlns:p14="http://schemas.microsoft.com/office/powerpoint/2010/main" val="2555155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7B274C1F-8A72-4906-80DD-14EB42DE5E7A}"/>
              </a:ext>
            </a:extLst>
          </p:cNvPr>
          <p:cNvSpPr>
            <a:spLocks noGrp="1"/>
          </p:cNvSpPr>
          <p:nvPr>
            <p:ph type="title" idx="4294967295"/>
          </p:nvPr>
        </p:nvSpPr>
        <p:spPr>
          <a:xfrm>
            <a:off x="2063750" y="30163"/>
            <a:ext cx="7848600" cy="1027112"/>
          </a:xfrm>
        </p:spPr>
        <p:txBody>
          <a:bodyPr/>
          <a:lstStyle/>
          <a:p>
            <a:pPr algn="ctr" eaLnBrk="1" hangingPunct="1"/>
            <a:r>
              <a:rPr lang="en-GB" altLang="en-US" sz="3800">
                <a:latin typeface="Arial" panose="020B0604020202020204" pitchFamily="34" charset="0"/>
                <a:ea typeface="ヒラギノ角ゴ Pro W3"/>
                <a:cs typeface="Arial" panose="020B0604020202020204" pitchFamily="34" charset="0"/>
              </a:rPr>
              <a:t>DIBS - Rational Beliefs</a:t>
            </a:r>
          </a:p>
        </p:txBody>
      </p:sp>
      <p:sp>
        <p:nvSpPr>
          <p:cNvPr id="4" name="TextBox 3">
            <a:extLst>
              <a:ext uri="{FF2B5EF4-FFF2-40B4-BE49-F238E27FC236}">
                <a16:creationId xmlns:a16="http://schemas.microsoft.com/office/drawing/2014/main" id="{3C89B929-58CC-4CD3-A5C9-A9C97E1ED2CF}"/>
              </a:ext>
            </a:extLst>
          </p:cNvPr>
          <p:cNvSpPr txBox="1"/>
          <p:nvPr/>
        </p:nvSpPr>
        <p:spPr>
          <a:xfrm>
            <a:off x="1613807" y="6426209"/>
            <a:ext cx="5436096" cy="369332"/>
          </a:xfrm>
          <a:prstGeom prst="rect">
            <a:avLst/>
          </a:prstGeom>
          <a:noFill/>
        </p:spPr>
        <p:txBody>
          <a:bodyPr wrap="square" rtlCol="0">
            <a:spAutoFit/>
          </a:bodyPr>
          <a:lstStyle/>
          <a:p>
            <a:r>
              <a:rPr lang="en-GB"/>
              <a:t>SMART UK Handbook. Edition Feb 2015 – Page 49</a:t>
            </a:r>
          </a:p>
        </p:txBody>
      </p:sp>
      <p:sp>
        <p:nvSpPr>
          <p:cNvPr id="5" name="Content Placeholder 2">
            <a:extLst>
              <a:ext uri="{FF2B5EF4-FFF2-40B4-BE49-F238E27FC236}">
                <a16:creationId xmlns:a16="http://schemas.microsoft.com/office/drawing/2014/main" id="{82D53BF7-2598-4A07-AD28-39C61C2DF991}"/>
              </a:ext>
            </a:extLst>
          </p:cNvPr>
          <p:cNvSpPr txBox="1">
            <a:spLocks/>
          </p:cNvSpPr>
          <p:nvPr/>
        </p:nvSpPr>
        <p:spPr>
          <a:xfrm>
            <a:off x="1611261" y="543719"/>
            <a:ext cx="8730665" cy="5109368"/>
          </a:xfrm>
          <a:prstGeom prst="rect">
            <a:avLst/>
          </a:prstGeom>
        </p:spPr>
        <p:txBody>
          <a:bodyPr/>
          <a:lstStyle>
            <a:lvl1pPr marL="342900" indent="-342900" algn="l" defTabSz="457200" rtl="0" eaLnBrk="0" fontAlgn="base" hangingPunct="0">
              <a:spcBef>
                <a:spcPct val="20000"/>
              </a:spcBef>
              <a:spcAft>
                <a:spcPct val="0"/>
              </a:spcAft>
              <a:buSzPct val="83000"/>
              <a:buBlip>
                <a:blip r:embed="rId3"/>
              </a:buBlip>
              <a:defRPr sz="3200" kern="1200">
                <a:solidFill>
                  <a:schemeClr val="tx1"/>
                </a:solidFill>
                <a:latin typeface="+mn-lt"/>
                <a:ea typeface="ヒラギノ角ゴ Pro W3" charset="0"/>
                <a:cs typeface="Gill Sans CE Roman"/>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ヒラギノ角ゴ Pro W3" charset="0"/>
                <a:cs typeface="ヒラギノ角ゴ Pro W3"/>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charset="0"/>
                <a:cs typeface="ヒラギノ角ゴ Pro W3"/>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0"/>
                <a:cs typeface="ヒラギノ角ゴ Pro W3"/>
              </a:defRPr>
            </a:lvl4pPr>
            <a:lvl5pPr marL="2057400" indent="-228600" algn="l" defTabSz="457200"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ヒラギノ角ゴ Pro W3" charset="0"/>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endParaRPr lang="en-GB" altLang="en-US" sz="1800" b="1">
              <a:latin typeface="Arial" panose="020B0604020202020204" pitchFamily="34" charset="0"/>
              <a:ea typeface="ヒラギノ角ゴ Pro W3"/>
              <a:cs typeface="Arial" panose="020B0604020202020204" pitchFamily="34" charset="0"/>
            </a:endParaRPr>
          </a:p>
          <a:p>
            <a:pPr eaLnBrk="1" hangingPunct="1"/>
            <a:r>
              <a:rPr lang="en-GB" altLang="en-US" sz="1800" b="1">
                <a:latin typeface="Arial" panose="020B0604020202020204" pitchFamily="34" charset="0"/>
                <a:ea typeface="ヒラギノ角ゴ Pro W3"/>
                <a:cs typeface="Arial" panose="020B0604020202020204" pitchFamily="34" charset="0"/>
              </a:rPr>
              <a:t>Preferences:</a:t>
            </a:r>
            <a:r>
              <a:rPr lang="en-GB" altLang="en-US" sz="1800">
                <a:latin typeface="Arial" panose="020B0604020202020204" pitchFamily="34" charset="0"/>
                <a:ea typeface="ヒラギノ角ゴ Pro W3"/>
                <a:cs typeface="Arial" panose="020B0604020202020204" pitchFamily="34" charset="0"/>
              </a:rPr>
              <a:t> Rather than demanding, preferring is a much more helpful attitude to have about life. </a:t>
            </a:r>
            <a:r>
              <a:rPr lang="en-GB" altLang="en-US" sz="1800" i="1">
                <a:latin typeface="Arial" panose="020B0604020202020204" pitchFamily="34" charset="0"/>
                <a:ea typeface="ヒラギノ角ゴ Pro W3"/>
                <a:cs typeface="Arial" panose="020B0604020202020204" pitchFamily="34" charset="0"/>
              </a:rPr>
              <a:t>Example: I would love to succeed but I don't have to. </a:t>
            </a:r>
          </a:p>
          <a:p>
            <a:pPr eaLnBrk="1" hangingPunct="1"/>
            <a:endParaRPr lang="en-GB" altLang="en-US" sz="1800">
              <a:latin typeface="Arial" panose="020B0604020202020204" pitchFamily="34" charset="0"/>
              <a:ea typeface="ヒラギノ角ゴ Pro W3"/>
              <a:cs typeface="Arial" panose="020B0604020202020204" pitchFamily="34" charset="0"/>
            </a:endParaRPr>
          </a:p>
          <a:p>
            <a:pPr eaLnBrk="1" hangingPunct="1"/>
            <a:r>
              <a:rPr lang="en-GB" altLang="en-US" sz="1800" b="1">
                <a:latin typeface="Arial" panose="020B0604020202020204" pitchFamily="34" charset="0"/>
                <a:ea typeface="ヒラギノ角ゴ Pro W3"/>
                <a:cs typeface="Arial" panose="020B0604020202020204" pitchFamily="34" charset="0"/>
              </a:rPr>
              <a:t>Anti-</a:t>
            </a:r>
            <a:r>
              <a:rPr lang="en-GB" altLang="en-US" sz="1800" b="1" err="1">
                <a:latin typeface="Arial" panose="020B0604020202020204" pitchFamily="34" charset="0"/>
                <a:ea typeface="ヒラギノ角ゴ Pro W3"/>
                <a:cs typeface="Arial" panose="020B0604020202020204" pitchFamily="34" charset="0"/>
              </a:rPr>
              <a:t>awfulising</a:t>
            </a:r>
            <a:r>
              <a:rPr lang="en-GB" altLang="en-US" sz="1800">
                <a:latin typeface="Arial" panose="020B0604020202020204" pitchFamily="34" charset="0"/>
                <a:ea typeface="ヒラギノ角ゴ Pro W3"/>
                <a:cs typeface="Arial" panose="020B0604020202020204" pitchFamily="34" charset="0"/>
              </a:rPr>
              <a:t>: Nothing in this world could not be worse, and anti-</a:t>
            </a:r>
            <a:r>
              <a:rPr lang="en-GB" altLang="en-US" sz="1800" err="1">
                <a:latin typeface="Arial" panose="020B0604020202020204" pitchFamily="34" charset="0"/>
                <a:ea typeface="ヒラギノ角ゴ Pro W3"/>
                <a:cs typeface="Arial" panose="020B0604020202020204" pitchFamily="34" charset="0"/>
              </a:rPr>
              <a:t>awfulising</a:t>
            </a:r>
            <a:r>
              <a:rPr lang="en-GB" altLang="en-US" sz="1800">
                <a:latin typeface="Arial" panose="020B0604020202020204" pitchFamily="34" charset="0"/>
                <a:ea typeface="ヒラギノ角ゴ Pro W3"/>
                <a:cs typeface="Arial" panose="020B0604020202020204" pitchFamily="34" charset="0"/>
              </a:rPr>
              <a:t> beliefs reflect this. </a:t>
            </a:r>
            <a:r>
              <a:rPr lang="en-GB" altLang="en-US" sz="1800" i="1">
                <a:latin typeface="Arial" panose="020B0604020202020204" pitchFamily="34" charset="0"/>
                <a:ea typeface="ヒラギノ角ゴ Pro W3"/>
                <a:cs typeface="Arial" panose="020B0604020202020204" pitchFamily="34" charset="0"/>
              </a:rPr>
              <a:t>Example: If I don't succeed in my job interview, it may be bad but never truly awful! </a:t>
            </a:r>
          </a:p>
          <a:p>
            <a:pPr eaLnBrk="1" hangingPunct="1"/>
            <a:endParaRPr lang="en-GB" altLang="en-US" sz="1800">
              <a:latin typeface="Arial" panose="020B0604020202020204" pitchFamily="34" charset="0"/>
              <a:ea typeface="ヒラギノ角ゴ Pro W3"/>
              <a:cs typeface="Arial" panose="020B0604020202020204" pitchFamily="34" charset="0"/>
            </a:endParaRPr>
          </a:p>
          <a:p>
            <a:pPr eaLnBrk="1" hangingPunct="1"/>
            <a:r>
              <a:rPr lang="en-GB" altLang="en-US" sz="1800" b="1">
                <a:latin typeface="Arial" panose="020B0604020202020204" pitchFamily="34" charset="0"/>
                <a:ea typeface="ヒラギノ角ゴ Pro W3"/>
                <a:cs typeface="Arial" panose="020B0604020202020204" pitchFamily="34" charset="0"/>
              </a:rPr>
              <a:t>High Frustration Tolerance (HFT):</a:t>
            </a:r>
            <a:r>
              <a:rPr lang="en-GB" altLang="en-US" sz="1800">
                <a:latin typeface="Arial" panose="020B0604020202020204" pitchFamily="34" charset="0"/>
                <a:ea typeface="ヒラギノ角ゴ Pro W3"/>
                <a:cs typeface="Arial" panose="020B0604020202020204" pitchFamily="34" charset="0"/>
              </a:rPr>
              <a:t> Usually, we tell ourselves we cannot stand something when in fact we do not like it (and we might dislike it very much indeed). HFT enables us to face difficulty with more courage and resilience</a:t>
            </a:r>
            <a:r>
              <a:rPr lang="en-GB" altLang="en-US" sz="1800" i="1">
                <a:latin typeface="Arial" panose="020B0604020202020204" pitchFamily="34" charset="0"/>
                <a:ea typeface="ヒラギノ角ゴ Pro W3"/>
                <a:cs typeface="Arial" panose="020B0604020202020204" pitchFamily="34" charset="0"/>
              </a:rPr>
              <a:t>. Example: If people are rude to me, I do not like it, but I can stand it and it would be worth the struggle. </a:t>
            </a:r>
          </a:p>
          <a:p>
            <a:pPr eaLnBrk="1" hangingPunct="1"/>
            <a:endParaRPr lang="en-GB" altLang="en-US" sz="1800">
              <a:latin typeface="Arial" panose="020B0604020202020204" pitchFamily="34" charset="0"/>
              <a:ea typeface="ヒラギノ角ゴ Pro W3"/>
              <a:cs typeface="Arial" panose="020B0604020202020204" pitchFamily="34" charset="0"/>
            </a:endParaRPr>
          </a:p>
          <a:p>
            <a:pPr eaLnBrk="1" hangingPunct="1"/>
            <a:r>
              <a:rPr lang="en-GB" altLang="en-US" sz="1800" b="1">
                <a:latin typeface="Arial" panose="020B0604020202020204" pitchFamily="34" charset="0"/>
                <a:ea typeface="ヒラギノ角ゴ Pro W3"/>
                <a:cs typeface="Arial" panose="020B0604020202020204" pitchFamily="34" charset="0"/>
              </a:rPr>
              <a:t>Unconditional Self (Other/Life) Acceptance:</a:t>
            </a:r>
            <a:r>
              <a:rPr lang="en-GB" altLang="en-US" sz="1800">
                <a:latin typeface="Arial" panose="020B0604020202020204" pitchFamily="34" charset="0"/>
                <a:ea typeface="ヒラギノ角ゴ Pro W3"/>
                <a:cs typeface="Arial" panose="020B0604020202020204" pitchFamily="34" charset="0"/>
              </a:rPr>
              <a:t> We are far to complex to be rated in one aspect or dimension. In fact it is impossible to truly define a human being in any one way. We are better off rating our behaviour, not ourselves</a:t>
            </a:r>
            <a:r>
              <a:rPr lang="en-GB" altLang="en-US" sz="1800" i="1">
                <a:latin typeface="Arial" panose="020B0604020202020204" pitchFamily="34" charset="0"/>
                <a:ea typeface="ヒラギノ角ゴ Pro W3"/>
                <a:cs typeface="Arial" panose="020B0604020202020204" pitchFamily="34" charset="0"/>
              </a:rPr>
              <a:t>. Example: If I fail at something then I will have failed at an important thing to me, but that would never make me a failure; I would be a fallible human being. </a:t>
            </a:r>
          </a:p>
          <a:p>
            <a:pPr eaLnBrk="1" hangingPunct="1"/>
            <a:endParaRPr lang="en-GB" altLang="en-US" sz="1800">
              <a:latin typeface="Arial" panose="020B0604020202020204" pitchFamily="34" charset="0"/>
              <a:ea typeface="ヒラギノ角ゴ Pro W3"/>
              <a:cs typeface="Arial" panose="020B0604020202020204" pitchFamily="34" charset="0"/>
            </a:endParaRPr>
          </a:p>
        </p:txBody>
      </p:sp>
    </p:spTree>
    <p:extLst>
      <p:ext uri="{BB962C8B-B14F-4D97-AF65-F5344CB8AC3E}">
        <p14:creationId xmlns:p14="http://schemas.microsoft.com/office/powerpoint/2010/main" val="1744115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DB30D611-97D9-4AA5-81B3-369042FE3762}"/>
              </a:ext>
            </a:extLst>
          </p:cNvPr>
          <p:cNvSpPr>
            <a:spLocks noGrp="1"/>
          </p:cNvSpPr>
          <p:nvPr>
            <p:ph type="title" idx="4294967295"/>
          </p:nvPr>
        </p:nvSpPr>
        <p:spPr>
          <a:xfrm>
            <a:off x="1524000" y="115888"/>
            <a:ext cx="9144000" cy="868362"/>
          </a:xfrm>
        </p:spPr>
        <p:txBody>
          <a:bodyPr/>
          <a:lstStyle/>
          <a:p>
            <a:pPr algn="ctr" eaLnBrk="1" hangingPunct="1"/>
            <a:r>
              <a:rPr lang="en-GB" altLang="en-US" sz="4000">
                <a:latin typeface="Arial" panose="020B0604020202020204" pitchFamily="34" charset="0"/>
                <a:ea typeface="ヒラギノ角ゴ Pro W3"/>
                <a:cs typeface="Arial" panose="020B0604020202020204" pitchFamily="34" charset="0"/>
              </a:rPr>
              <a:t> DIBS - Rational Beliefs</a:t>
            </a:r>
          </a:p>
        </p:txBody>
      </p:sp>
      <p:sp>
        <p:nvSpPr>
          <p:cNvPr id="28675" name="Content Placeholder 2">
            <a:extLst>
              <a:ext uri="{FF2B5EF4-FFF2-40B4-BE49-F238E27FC236}">
                <a16:creationId xmlns:a16="http://schemas.microsoft.com/office/drawing/2014/main" id="{4CAA577C-128E-4102-A75C-87E8FA733B14}"/>
              </a:ext>
            </a:extLst>
          </p:cNvPr>
          <p:cNvSpPr>
            <a:spLocks noGrp="1"/>
          </p:cNvSpPr>
          <p:nvPr>
            <p:ph idx="4294967295"/>
          </p:nvPr>
        </p:nvSpPr>
        <p:spPr>
          <a:xfrm>
            <a:off x="1667669" y="1003131"/>
            <a:ext cx="8856662" cy="5112568"/>
          </a:xfrm>
        </p:spPr>
        <p:txBody>
          <a:bodyPr/>
          <a:lstStyle/>
          <a:p>
            <a:pPr algn="ctr" eaLnBrk="1" hangingPunct="1">
              <a:buFontTx/>
              <a:buBlip>
                <a:blip r:embed="rId3"/>
              </a:buBlip>
            </a:pPr>
            <a:r>
              <a:rPr lang="en-GB" altLang="en-US" sz="4000">
                <a:solidFill>
                  <a:srgbClr val="FFFF00"/>
                </a:solidFill>
                <a:latin typeface="Arial" panose="020B0604020202020204" pitchFamily="34" charset="0"/>
                <a:ea typeface="ヒラギノ角ゴ Pro W3"/>
                <a:cs typeface="Arial" panose="020B0604020202020204" pitchFamily="34" charset="0"/>
              </a:rPr>
              <a:t>True</a:t>
            </a:r>
          </a:p>
          <a:p>
            <a:pPr marL="0" indent="0" algn="ctr" eaLnBrk="1" hangingPunct="1">
              <a:buNone/>
            </a:pPr>
            <a:r>
              <a:rPr lang="en-GB" altLang="en-US">
                <a:latin typeface="Arial" panose="020B0604020202020204" pitchFamily="34" charset="0"/>
                <a:ea typeface="ヒラギノ角ゴ Pro W3"/>
                <a:cs typeface="Arial" panose="020B0604020202020204" pitchFamily="34" charset="0"/>
              </a:rPr>
              <a:t>It’s realistic and there is evidence to support</a:t>
            </a:r>
          </a:p>
          <a:p>
            <a:pPr marL="0" indent="0" algn="ctr" eaLnBrk="1" hangingPunct="1">
              <a:buNone/>
            </a:pPr>
            <a:r>
              <a:rPr lang="en-GB" altLang="en-US" sz="2800">
                <a:solidFill>
                  <a:srgbClr val="00B0F0"/>
                </a:solidFill>
                <a:latin typeface="Arial" panose="020B0604020202020204" pitchFamily="34" charset="0"/>
                <a:ea typeface="ヒラギノ角ゴ Pro W3"/>
                <a:cs typeface="Arial" panose="020B0604020202020204" pitchFamily="34" charset="0"/>
              </a:rPr>
              <a:t>And / Or</a:t>
            </a:r>
          </a:p>
          <a:p>
            <a:pPr algn="ctr" eaLnBrk="1" hangingPunct="1">
              <a:buFontTx/>
              <a:buBlip>
                <a:blip r:embed="rId3"/>
              </a:buBlip>
            </a:pPr>
            <a:r>
              <a:rPr lang="en-GB" altLang="en-US" sz="4000">
                <a:solidFill>
                  <a:srgbClr val="FFFF00"/>
                </a:solidFill>
                <a:latin typeface="Arial" panose="020B0604020202020204" pitchFamily="34" charset="0"/>
                <a:ea typeface="ヒラギノ角ゴ Pro W3"/>
                <a:cs typeface="Arial" panose="020B0604020202020204" pitchFamily="34" charset="0"/>
              </a:rPr>
              <a:t>Makes Sense</a:t>
            </a:r>
          </a:p>
          <a:p>
            <a:pPr marL="0" indent="0" algn="ctr" eaLnBrk="1" hangingPunct="1">
              <a:buNone/>
            </a:pPr>
            <a:r>
              <a:rPr lang="en-GB" altLang="en-US">
                <a:latin typeface="Arial" panose="020B0604020202020204" pitchFamily="34" charset="0"/>
                <a:ea typeface="ヒラギノ角ゴ Pro W3"/>
                <a:cs typeface="Arial" panose="020B0604020202020204" pitchFamily="34" charset="0"/>
              </a:rPr>
              <a:t>It is logical</a:t>
            </a:r>
          </a:p>
          <a:p>
            <a:pPr marL="0" indent="0" algn="ctr" eaLnBrk="1" hangingPunct="1">
              <a:buNone/>
            </a:pPr>
            <a:r>
              <a:rPr lang="en-GB" altLang="en-US" sz="2600">
                <a:solidFill>
                  <a:srgbClr val="00B0F0"/>
                </a:solidFill>
                <a:latin typeface="Arial" panose="020B0604020202020204" pitchFamily="34" charset="0"/>
                <a:ea typeface="ヒラギノ角ゴ Pro W3"/>
                <a:cs typeface="Arial" panose="020B0604020202020204" pitchFamily="34" charset="0"/>
              </a:rPr>
              <a:t>And / Or</a:t>
            </a:r>
            <a:endParaRPr lang="en-GB" altLang="en-US" sz="2600">
              <a:solidFill>
                <a:srgbClr val="FFFF00"/>
              </a:solidFill>
              <a:latin typeface="Arial" panose="020B0604020202020204" pitchFamily="34" charset="0"/>
              <a:ea typeface="ヒラギノ角ゴ Pro W3"/>
              <a:cs typeface="Arial" panose="020B0604020202020204" pitchFamily="34" charset="0"/>
            </a:endParaRPr>
          </a:p>
          <a:p>
            <a:pPr algn="ctr" eaLnBrk="1" hangingPunct="1">
              <a:buFontTx/>
              <a:buBlip>
                <a:blip r:embed="rId3"/>
              </a:buBlip>
            </a:pPr>
            <a:r>
              <a:rPr lang="en-GB" altLang="en-US" sz="4000">
                <a:solidFill>
                  <a:srgbClr val="FFFF00"/>
                </a:solidFill>
                <a:latin typeface="Arial" panose="020B0604020202020204" pitchFamily="34" charset="0"/>
                <a:ea typeface="ヒラギノ角ゴ Pro W3"/>
                <a:cs typeface="Arial" panose="020B0604020202020204" pitchFamily="34" charset="0"/>
              </a:rPr>
              <a:t>Helpful</a:t>
            </a:r>
          </a:p>
          <a:p>
            <a:pPr marL="0" indent="0" algn="ctr" eaLnBrk="1" hangingPunct="1">
              <a:buNone/>
            </a:pPr>
            <a:r>
              <a:rPr lang="en-GB" altLang="en-US">
                <a:latin typeface="Arial" panose="020B0604020202020204" pitchFamily="34" charset="0"/>
                <a:ea typeface="ヒラギノ角ゴ Pro W3"/>
                <a:cs typeface="Arial" panose="020B0604020202020204" pitchFamily="34" charset="0"/>
              </a:rPr>
              <a:t>It helps you get what you want in the long run</a:t>
            </a:r>
          </a:p>
          <a:p>
            <a:pPr marL="0" indent="0" algn="ctr" eaLnBrk="1" hangingPunct="1">
              <a:buNone/>
            </a:pPr>
            <a:endParaRPr lang="en-GB" altLang="en-US">
              <a:latin typeface="Arial" panose="020B0604020202020204" pitchFamily="34" charset="0"/>
              <a:ea typeface="ヒラギノ角ゴ Pro W3"/>
              <a:cs typeface="Arial" panose="020B0604020202020204" pitchFamily="34" charset="0"/>
            </a:endParaRPr>
          </a:p>
        </p:txBody>
      </p:sp>
      <p:sp>
        <p:nvSpPr>
          <p:cNvPr id="4" name="TextBox 3">
            <a:extLst>
              <a:ext uri="{FF2B5EF4-FFF2-40B4-BE49-F238E27FC236}">
                <a16:creationId xmlns:a16="http://schemas.microsoft.com/office/drawing/2014/main" id="{686B94DE-0E8F-470B-A2F4-9013EFF237C3}"/>
              </a:ext>
            </a:extLst>
          </p:cNvPr>
          <p:cNvSpPr txBox="1"/>
          <p:nvPr/>
        </p:nvSpPr>
        <p:spPr>
          <a:xfrm>
            <a:off x="1631950" y="6309320"/>
            <a:ext cx="5436096" cy="369332"/>
          </a:xfrm>
          <a:prstGeom prst="rect">
            <a:avLst/>
          </a:prstGeom>
          <a:noFill/>
        </p:spPr>
        <p:txBody>
          <a:bodyPr wrap="square" rtlCol="0">
            <a:spAutoFit/>
          </a:bodyPr>
          <a:lstStyle/>
          <a:p>
            <a:r>
              <a:rPr lang="en-GB"/>
              <a:t>SMART UK Handbook. Edition Feb 2015 – Page 50</a:t>
            </a:r>
          </a:p>
        </p:txBody>
      </p:sp>
    </p:spTree>
    <p:extLst>
      <p:ext uri="{BB962C8B-B14F-4D97-AF65-F5344CB8AC3E}">
        <p14:creationId xmlns:p14="http://schemas.microsoft.com/office/powerpoint/2010/main" val="1399462868"/>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MART UK Powerpoint Template Backup">
  <a:themeElements>
    <a:clrScheme name="SMART Colour">
      <a:dk1>
        <a:sysClr val="windowText" lastClr="000000"/>
      </a:dk1>
      <a:lt1>
        <a:sysClr val="window" lastClr="FFFFFF"/>
      </a:lt1>
      <a:dk2>
        <a:srgbClr val="49628E"/>
      </a:dk2>
      <a:lt2>
        <a:srgbClr val="EEECE1"/>
      </a:lt2>
      <a:accent1>
        <a:srgbClr val="99AECF"/>
      </a:accent1>
      <a:accent2>
        <a:srgbClr val="EC9039"/>
      </a:accent2>
      <a:accent3>
        <a:srgbClr val="232150"/>
      </a:accent3>
      <a:accent4>
        <a:srgbClr val="171D39"/>
      </a:accent4>
      <a:accent5>
        <a:srgbClr val="000000"/>
      </a:accent5>
      <a:accent6>
        <a:srgbClr val="000000"/>
      </a:accent6>
      <a:hlink>
        <a:srgbClr val="8C8C8C"/>
      </a:hlink>
      <a:folHlink>
        <a:srgbClr val="E0BD18"/>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435909A6D4C22458565BA849A27F996" ma:contentTypeVersion="12" ma:contentTypeDescription="Create a new document." ma:contentTypeScope="" ma:versionID="dce32a67ca279f81a2ea3daaf7d50d8c">
  <xsd:schema xmlns:xsd="http://www.w3.org/2001/XMLSchema" xmlns:xs="http://www.w3.org/2001/XMLSchema" xmlns:p="http://schemas.microsoft.com/office/2006/metadata/properties" xmlns:ns2="edb57b22-5a94-430a-8978-d68428e73c1e" xmlns:ns3="6cfb8d4b-c165-457d-a260-cda731d0de8f" targetNamespace="http://schemas.microsoft.com/office/2006/metadata/properties" ma:root="true" ma:fieldsID="04182c25d0214f87c3dba0de28e36642" ns2:_="" ns3:_="">
    <xsd:import namespace="edb57b22-5a94-430a-8978-d68428e73c1e"/>
    <xsd:import namespace="6cfb8d4b-c165-457d-a260-cda731d0de8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b57b22-5a94-430a-8978-d68428e73c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29a39cb-9575-4ecb-8668-325386cc37a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cfb8d4b-c165-457d-a260-cda731d0de8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3f0ff16-4793-413e-baaa-c5494ab19683}" ma:internalName="TaxCatchAll" ma:showField="CatchAllData" ma:web="6cfb8d4b-c165-457d-a260-cda731d0de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cfb8d4b-c165-457d-a260-cda731d0de8f" xsi:nil="true"/>
    <lcf76f155ced4ddcb4097134ff3c332f xmlns="edb57b22-5a94-430a-8978-d68428e73c1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239D083-47BF-4EBA-A85B-56438CF35857}"/>
</file>

<file path=customXml/itemProps2.xml><?xml version="1.0" encoding="utf-8"?>
<ds:datastoreItem xmlns:ds="http://schemas.openxmlformats.org/officeDocument/2006/customXml" ds:itemID="{31A8B1D0-36E7-45EB-AD9F-09695B9D5755}"/>
</file>

<file path=customXml/itemProps3.xml><?xml version="1.0" encoding="utf-8"?>
<ds:datastoreItem xmlns:ds="http://schemas.openxmlformats.org/officeDocument/2006/customXml" ds:itemID="{E11FED6D-1D0F-453D-A583-9D6137554617}"/>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6</Slides>
  <Notes>6</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office theme</vt:lpstr>
      <vt:lpstr>SMART UK Powerpoint Template Backup</vt:lpstr>
      <vt:lpstr>DIBS - Disputing Irrational Beliefs (1)</vt:lpstr>
      <vt:lpstr>DIBS - Disputing Irrational Beliefs (2)</vt:lpstr>
      <vt:lpstr>DIBS - Downing Beliefs</vt:lpstr>
      <vt:lpstr>DIBS - Irrational Beliefs</vt:lpstr>
      <vt:lpstr>DIBS - Rational Beliefs</vt:lpstr>
      <vt:lpstr> DIBS - Rational Beliefs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9</cp:revision>
  <dcterms:created xsi:type="dcterms:W3CDTF">2023-04-03T13:29:32Z</dcterms:created>
  <dcterms:modified xsi:type="dcterms:W3CDTF">2023-04-03T13:40:55Z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0x0101003435909A6D4C22458565BA849A27F996</vt:lpwstr>
  </property>
  <property fmtid="{D5CDD505-2E9C-101B-9397-08002B2CF9AE}" pid="3" name="Order">
    <vt:r8>23200</vt:r8>
  </property>
  <property fmtid="{D5CDD505-2E9C-101B-9397-08002B2CF9AE}" pid="4" name="TriggerFlowInfo">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ies>
</file>