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mp" ContentType="image/png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9" r:id="rId5"/>
    <p:sldId id="280" r:id="rId6"/>
    <p:sldId id="281" r:id="rId7"/>
    <p:sldId id="28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8" autoAdjust="0"/>
    <p:restoredTop sz="94660"/>
  </p:normalViewPr>
  <p:slideViewPr>
    <p:cSldViewPr snapToGrid="0">
      <p:cViewPr varScale="1">
        <p:scale>
          <a:sx n="78" d="100"/>
          <a:sy n="78" d="100"/>
        </p:scale>
        <p:origin x="67" y="42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AD6F82-C209-C22C-DF93-93D3BB17F9B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C91A01-833A-2F3F-F525-BE2360EC2C6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952A33-7550-4001-8ED7-B33C806B18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6209A-E7F0-4394-96D8-386723D1D888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8768C2C-E86F-B543-EF68-B48D89A82F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AA9B0D-F6F8-5373-2B26-61103B187A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609A-92E3-41F9-BA2D-A5510820E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8487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1D39A-0AB7-600F-FE94-2942C53DF82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7207062-894A-6B44-EEBC-81DDDAA681E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6BD65A-3CC6-A62F-E502-8901C54A99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6209A-E7F0-4394-96D8-386723D1D888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4C1292-DC9B-A36B-BDAC-9930B95425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EF5949-5C75-BF49-A7C6-E3B1EA6725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609A-92E3-41F9-BA2D-A5510820E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05276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4360F05-CE47-F364-F3CC-E80DFA5BD97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4202E87-CAF0-01C4-CE7E-584140DC3D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34A4B8-58F1-0473-3B3E-D197079A6E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6209A-E7F0-4394-96D8-386723D1D888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153D76-FCB7-08BB-4130-DC6CF6A7C3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35073F-F1C3-3F8C-D06D-7D70FA4A2D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609A-92E3-41F9-BA2D-A5510820E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3800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0AF98-347C-51A6-84D9-53E35E8A81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98C38B-84E7-76BB-3C66-CB31A08D45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564C20-3952-33A5-79C3-1BE30939F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6209A-E7F0-4394-96D8-386723D1D888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70231-334D-D8FD-4CC5-18E9E72F8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6EA216-5537-289E-C05B-DC985B41EA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609A-92E3-41F9-BA2D-A5510820E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485237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2C0CFB-A469-EFBB-276D-A35A20097E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A7FCCC9-6D4D-4ACA-3BDD-FE65BCE507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8E2D4C-C10B-C33F-AAA0-5C77744E0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6209A-E7F0-4394-96D8-386723D1D888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F4711-555C-7A0B-E036-F4AA03D4FD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0144C5-7C1A-9234-384D-C9E9D733C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609A-92E3-41F9-BA2D-A5510820E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7354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35AF65-D80A-4A4C-7543-50A924571E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61EC529-9BE4-F840-37A0-EF030579D76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93532E0-32FC-D3D6-31F6-5220288D1BA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77C4344-89B0-11FE-F382-16B327C937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6209A-E7F0-4394-96D8-386723D1D888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BADCC0-A72A-7B3D-BD31-3AE446C64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60C4C3-3BB2-4095-0C2C-F3FCBC2010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609A-92E3-41F9-BA2D-A5510820E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233072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A9306A-58E7-6E35-BEE5-DE2A71EB42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D9E7F2-6B72-BF13-DCF3-E19E08D15D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E1D390-6DCC-80BB-3670-B8E47A879E9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2D15028-573D-8A74-53D6-046E9A8DFF5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0473E0-0A83-0DE0-61B4-2D57DA960D0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6C65BBE-7680-8BB9-856F-24011D8A1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6209A-E7F0-4394-96D8-386723D1D888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2FB50A5-0E6D-9028-8B23-F826BD70FF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B56CA9F-9A07-DE63-9452-FD50D1A5C8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609A-92E3-41F9-BA2D-A5510820E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28772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D10FA8-25BE-8036-5467-D48B724721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942A88-3102-321D-B755-F0862B1E4A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6209A-E7F0-4394-96D8-386723D1D888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7285D73-E141-5F4B-8C15-C6A7E0F5ED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367F35C-DE79-EC07-7CAD-A7371F7B4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609A-92E3-41F9-BA2D-A5510820E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51199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6F88BE5-332E-009A-62C1-456A47803F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6209A-E7F0-4394-96D8-386723D1D888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E82212E-57B1-B997-71BF-C32140AC24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D9233DC-232B-8890-46DB-348C2A3C9A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609A-92E3-41F9-BA2D-A5510820E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64880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913EAF-1581-E886-7E45-EFC7551B249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04676-90D9-C859-CA31-F9DBDD983A3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F52A6FC-3C51-3320-F0CD-BB386579F9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E9F82CC-DCAE-F6E2-A4DF-64A6DE700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6209A-E7F0-4394-96D8-386723D1D888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E8F39E5-AB49-A87C-6740-CFF77FCA89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CADF4A-3D09-EFF1-65DD-1F6A08E1CD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609A-92E3-41F9-BA2D-A5510820E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83619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646CD-2276-D2F6-F3EF-021B5AC548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CB56888-4EB3-799E-5248-89CAA5582D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321DE0B-9010-F819-4C34-B43D1B8E26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F40B0B-1262-495C-80A7-D0C1EA04F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56209A-E7F0-4394-96D8-386723D1D888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71370D-0717-73F6-40FD-05BF7AE49F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2DBCCAF-711F-4D6D-2945-6B57ED9EC7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DB609A-92E3-41F9-BA2D-A5510820E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01644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F166C9-4E44-1018-3213-95FD86FC40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3866111-817F-B6A0-1BBD-88801229F3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E815D9C-E6E5-4845-C31B-335593BFB37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356209A-E7F0-4394-96D8-386723D1D888}" type="datetimeFigureOut">
              <a:rPr lang="en-GB" smtClean="0"/>
              <a:t>21/01/2026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F0E91A-EDF9-9304-F6DA-7ADC3785A5E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EDD89D8-0C61-75BB-B32D-402615DBB05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DB609A-92E3-41F9-BA2D-A5510820E23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157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tmp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close up of a paper">
            <a:extLst>
              <a:ext uri="{FF2B5EF4-FFF2-40B4-BE49-F238E27FC236}">
                <a16:creationId xmlns:a16="http://schemas.microsoft.com/office/drawing/2014/main" id="{82DF3D99-9231-8D38-87A4-6775836B68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11680" y="412785"/>
            <a:ext cx="8208952" cy="5803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75396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screenshot of a book">
            <a:extLst>
              <a:ext uri="{FF2B5EF4-FFF2-40B4-BE49-F238E27FC236}">
                <a16:creationId xmlns:a16="http://schemas.microsoft.com/office/drawing/2014/main" id="{0FDEB48F-EB67-7F56-345C-E093E47070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673" y="872598"/>
            <a:ext cx="8720301" cy="5461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6386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group of cards with text">
            <a:extLst>
              <a:ext uri="{FF2B5EF4-FFF2-40B4-BE49-F238E27FC236}">
                <a16:creationId xmlns:a16="http://schemas.microsoft.com/office/drawing/2014/main" id="{560511CA-2EEE-F467-E4BB-726CE36A5C6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1032" y="400050"/>
            <a:ext cx="8141663" cy="60236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0827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oup of white and green squares with text">
            <a:extLst>
              <a:ext uri="{FF2B5EF4-FFF2-40B4-BE49-F238E27FC236}">
                <a16:creationId xmlns:a16="http://schemas.microsoft.com/office/drawing/2014/main" id="{60FB23A5-C673-34EF-99BB-FA149F57027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230" y="325754"/>
            <a:ext cx="8938260" cy="61722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78385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435909A6D4C22458565BA849A27F996" ma:contentTypeVersion="12" ma:contentTypeDescription="Create a new document." ma:contentTypeScope="" ma:versionID="298ff58bf2a3aa55d2f5a98580c4f219">
  <xsd:schema xmlns:xsd="http://www.w3.org/2001/XMLSchema" xmlns:xs="http://www.w3.org/2001/XMLSchema" xmlns:p="http://schemas.microsoft.com/office/2006/metadata/properties" xmlns:ns2="edb57b22-5a94-430a-8978-d68428e73c1e" xmlns:ns3="6cfb8d4b-c165-457d-a260-cda731d0de8f" targetNamespace="http://schemas.microsoft.com/office/2006/metadata/properties" ma:root="true" ma:fieldsID="5123c05ad509acd3f1d3c0f59d2e8ea2" ns2:_="" ns3:_="">
    <xsd:import namespace="edb57b22-5a94-430a-8978-d68428e73c1e"/>
    <xsd:import namespace="6cfb8d4b-c165-457d-a260-cda731d0de8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db57b22-5a94-430a-8978-d68428e73c1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329a39cb-9575-4ecb-8668-325386cc37a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BillingMetadata" ma:index="19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cfb8d4b-c165-457d-a260-cda731d0de8f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b3f0ff16-4793-413e-baaa-c5494ab19683}" ma:internalName="TaxCatchAll" ma:showField="CatchAllData" ma:web="6cfb8d4b-c165-457d-a260-cda731d0de8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6cfb8d4b-c165-457d-a260-cda731d0de8f" xsi:nil="true"/>
    <lcf76f155ced4ddcb4097134ff3c332f xmlns="edb57b22-5a94-430a-8978-d68428e73c1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F7BAC19E-C720-483F-88F0-EB7DAAED620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9B2C7D3-5E34-4FF4-A1A0-8157A7E7914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db57b22-5a94-430a-8978-d68428e73c1e"/>
    <ds:schemaRef ds:uri="6cfb8d4b-c165-457d-a260-cda731d0de8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B23DD21B-5A9E-4B87-9BAE-EBC4ED065C7D}">
  <ds:schemaRefs>
    <ds:schemaRef ds:uri="http://schemas.microsoft.com/office/2006/documentManagement/types"/>
    <ds:schemaRef ds:uri="http://purl.org/dc/terms/"/>
    <ds:schemaRef ds:uri="d64bf1e4-aa80-4eee-ae25-2a75ce12d3aa"/>
    <ds:schemaRef ds:uri="http://purl.org/dc/elements/1.1/"/>
    <ds:schemaRef ds:uri="http://purl.org/dc/dcmitype/"/>
    <ds:schemaRef ds:uri="http://www.w3.org/XML/1998/namespace"/>
    <ds:schemaRef ds:uri="http://schemas.microsoft.com/office/infopath/2007/PartnerControls"/>
    <ds:schemaRef ds:uri="http://schemas.openxmlformats.org/package/2006/metadata/core-properties"/>
    <ds:schemaRef ds:uri="db710b66-035a-43b3-9da3-542990759e5b"/>
    <ds:schemaRef ds:uri="http://schemas.microsoft.com/office/2006/metadata/properties"/>
    <ds:schemaRef ds:uri="6cfb8d4b-c165-457d-a260-cda731d0de8f"/>
    <ds:schemaRef ds:uri="edb57b22-5a94-430a-8978-d68428e73c1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Matt Flegg</dc:creator>
  <cp:lastModifiedBy>Matt Flegg</cp:lastModifiedBy>
  <cp:revision>1</cp:revision>
  <dcterms:created xsi:type="dcterms:W3CDTF">2024-02-22T17:21:41Z</dcterms:created>
  <dcterms:modified xsi:type="dcterms:W3CDTF">2026-01-21T11:31:47Z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0x0101003435909A6D4C22458565BA849A27F996</vt:lpwstr>
  </property>
  <property fmtid="{D5CDD505-2E9C-101B-9397-08002B2CF9AE}" pid="3" name="Order">
    <vt:r8>56600</vt:r8>
  </property>
  <property fmtid="{D5CDD505-2E9C-101B-9397-08002B2CF9AE}" pid="4" name="ComplianceAssetId">
    <vt:lpwstr/>
  </property>
  <property fmtid="{D5CDD505-2E9C-101B-9397-08002B2CF9AE}" pid="5" name="_ExtendedDescription">
    <vt:lpwstr/>
  </property>
  <property fmtid="{D5CDD505-2E9C-101B-9397-08002B2CF9AE}" pid="6" name="TriggerFlowInfo">
    <vt:lpwstr/>
  </property>
</Properties>
</file>